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1" r:id="rId1"/>
  </p:sldMasterIdLst>
  <p:notesMasterIdLst>
    <p:notesMasterId r:id="rId89"/>
  </p:notesMasterIdLst>
  <p:handoutMasterIdLst>
    <p:handoutMasterId r:id="rId90"/>
  </p:handoutMasterIdLst>
  <p:sldIdLst>
    <p:sldId id="256" r:id="rId2"/>
    <p:sldId id="383" r:id="rId3"/>
    <p:sldId id="257" r:id="rId4"/>
    <p:sldId id="258" r:id="rId5"/>
    <p:sldId id="259" r:id="rId6"/>
    <p:sldId id="261" r:id="rId7"/>
    <p:sldId id="262" r:id="rId8"/>
    <p:sldId id="264" r:id="rId9"/>
    <p:sldId id="265" r:id="rId10"/>
    <p:sldId id="266" r:id="rId11"/>
    <p:sldId id="267" r:id="rId12"/>
    <p:sldId id="268" r:id="rId13"/>
    <p:sldId id="269" r:id="rId14"/>
    <p:sldId id="271" r:id="rId15"/>
    <p:sldId id="272" r:id="rId16"/>
    <p:sldId id="274" r:id="rId17"/>
    <p:sldId id="366" r:id="rId18"/>
    <p:sldId id="367" r:id="rId19"/>
    <p:sldId id="368" r:id="rId20"/>
    <p:sldId id="370" r:id="rId21"/>
    <p:sldId id="372" r:id="rId22"/>
    <p:sldId id="371" r:id="rId23"/>
    <p:sldId id="275" r:id="rId24"/>
    <p:sldId id="301" r:id="rId25"/>
    <p:sldId id="302" r:id="rId26"/>
    <p:sldId id="303" r:id="rId27"/>
    <p:sldId id="373" r:id="rId28"/>
    <p:sldId id="304" r:id="rId29"/>
    <p:sldId id="305" r:id="rId30"/>
    <p:sldId id="374" r:id="rId31"/>
    <p:sldId id="306" r:id="rId32"/>
    <p:sldId id="375" r:id="rId33"/>
    <p:sldId id="307" r:id="rId34"/>
    <p:sldId id="308" r:id="rId35"/>
    <p:sldId id="309" r:id="rId36"/>
    <p:sldId id="310" r:id="rId37"/>
    <p:sldId id="311" r:id="rId38"/>
    <p:sldId id="312" r:id="rId39"/>
    <p:sldId id="313" r:id="rId40"/>
    <p:sldId id="314" r:id="rId41"/>
    <p:sldId id="376" r:id="rId42"/>
    <p:sldId id="377" r:id="rId43"/>
    <p:sldId id="315" r:id="rId44"/>
    <p:sldId id="316" r:id="rId45"/>
    <p:sldId id="317" r:id="rId46"/>
    <p:sldId id="318" r:id="rId47"/>
    <p:sldId id="319" r:id="rId48"/>
    <p:sldId id="320" r:id="rId49"/>
    <p:sldId id="378" r:id="rId50"/>
    <p:sldId id="321" r:id="rId51"/>
    <p:sldId id="381" r:id="rId52"/>
    <p:sldId id="322" r:id="rId53"/>
    <p:sldId id="323" r:id="rId54"/>
    <p:sldId id="328" r:id="rId55"/>
    <p:sldId id="329" r:id="rId56"/>
    <p:sldId id="330" r:id="rId57"/>
    <p:sldId id="331" r:id="rId58"/>
    <p:sldId id="379" r:id="rId59"/>
    <p:sldId id="380" r:id="rId60"/>
    <p:sldId id="332" r:id="rId61"/>
    <p:sldId id="333" r:id="rId62"/>
    <p:sldId id="334" r:id="rId63"/>
    <p:sldId id="335" r:id="rId64"/>
    <p:sldId id="336" r:id="rId65"/>
    <p:sldId id="337" r:id="rId66"/>
    <p:sldId id="365" r:id="rId67"/>
    <p:sldId id="338" r:id="rId68"/>
    <p:sldId id="339" r:id="rId69"/>
    <p:sldId id="345" r:id="rId70"/>
    <p:sldId id="347" r:id="rId71"/>
    <p:sldId id="348" r:id="rId72"/>
    <p:sldId id="349" r:id="rId73"/>
    <p:sldId id="382" r:id="rId74"/>
    <p:sldId id="350" r:id="rId75"/>
    <p:sldId id="351" r:id="rId76"/>
    <p:sldId id="352" r:id="rId77"/>
    <p:sldId id="353" r:id="rId78"/>
    <p:sldId id="354" r:id="rId79"/>
    <p:sldId id="355" r:id="rId80"/>
    <p:sldId id="356" r:id="rId81"/>
    <p:sldId id="357" r:id="rId82"/>
    <p:sldId id="358" r:id="rId83"/>
    <p:sldId id="359" r:id="rId84"/>
    <p:sldId id="360" r:id="rId85"/>
    <p:sldId id="361" r:id="rId86"/>
    <p:sldId id="362" r:id="rId87"/>
    <p:sldId id="363"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A73C013D-39F1-438F-A55A-2203DF8B2482}">
          <p14:sldIdLst>
            <p14:sldId id="256"/>
            <p14:sldId id="257"/>
            <p14:sldId id="258"/>
            <p14:sldId id="259"/>
            <p14:sldId id="261"/>
            <p14:sldId id="262"/>
            <p14:sldId id="264"/>
            <p14:sldId id="265"/>
            <p14:sldId id="266"/>
            <p14:sldId id="267"/>
            <p14:sldId id="268"/>
            <p14:sldId id="269"/>
            <p14:sldId id="271"/>
            <p14:sldId id="272"/>
            <p14:sldId id="274"/>
            <p14:sldId id="366"/>
            <p14:sldId id="367"/>
            <p14:sldId id="368"/>
            <p14:sldId id="370"/>
            <p14:sldId id="372"/>
            <p14:sldId id="371"/>
            <p14:sldId id="275"/>
            <p14:sldId id="301"/>
            <p14:sldId id="302"/>
            <p14:sldId id="303"/>
            <p14:sldId id="373"/>
            <p14:sldId id="304"/>
            <p14:sldId id="305"/>
            <p14:sldId id="374"/>
            <p14:sldId id="306"/>
            <p14:sldId id="375"/>
            <p14:sldId id="307"/>
            <p14:sldId id="308"/>
            <p14:sldId id="309"/>
            <p14:sldId id="310"/>
            <p14:sldId id="311"/>
            <p14:sldId id="312"/>
            <p14:sldId id="313"/>
            <p14:sldId id="314"/>
            <p14:sldId id="376"/>
            <p14:sldId id="377"/>
            <p14:sldId id="315"/>
            <p14:sldId id="316"/>
            <p14:sldId id="317"/>
            <p14:sldId id="318"/>
            <p14:sldId id="319"/>
            <p14:sldId id="320"/>
            <p14:sldId id="378"/>
            <p14:sldId id="321"/>
            <p14:sldId id="381"/>
            <p14:sldId id="322"/>
            <p14:sldId id="323"/>
            <p14:sldId id="328"/>
            <p14:sldId id="329"/>
            <p14:sldId id="330"/>
            <p14:sldId id="331"/>
            <p14:sldId id="379"/>
            <p14:sldId id="380"/>
            <p14:sldId id="332"/>
            <p14:sldId id="333"/>
            <p14:sldId id="334"/>
            <p14:sldId id="335"/>
            <p14:sldId id="336"/>
            <p14:sldId id="337"/>
            <p14:sldId id="365"/>
            <p14:sldId id="338"/>
            <p14:sldId id="339"/>
            <p14:sldId id="345"/>
            <p14:sldId id="347"/>
            <p14:sldId id="348"/>
            <p14:sldId id="349"/>
            <p14:sldId id="382"/>
            <p14:sldId id="350"/>
            <p14:sldId id="351"/>
            <p14:sldId id="352"/>
            <p14:sldId id="353"/>
            <p14:sldId id="354"/>
            <p14:sldId id="355"/>
            <p14:sldId id="356"/>
            <p14:sldId id="357"/>
            <p14:sldId id="358"/>
            <p14:sldId id="359"/>
            <p14:sldId id="360"/>
            <p14:sldId id="361"/>
            <p14:sldId id="362"/>
            <p14:sldId id="363"/>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6600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66" y="-102"/>
      </p:cViewPr>
      <p:guideLst>
        <p:guide orient="horz" pos="2160"/>
        <p:guide pos="3840"/>
      </p:guideLst>
    </p:cSldViewPr>
  </p:slideViewPr>
  <p:notesTextViewPr>
    <p:cViewPr>
      <p:scale>
        <a:sx n="1" d="1"/>
        <a:sy n="1" d="1"/>
      </p:scale>
      <p:origin x="0" y="0"/>
    </p:cViewPr>
  </p:notesTextViewPr>
  <p:notesViewPr>
    <p:cSldViewPr snapToGrid="0">
      <p:cViewPr varScale="1">
        <p:scale>
          <a:sx n="67" d="100"/>
          <a:sy n="67" d="100"/>
        </p:scale>
        <p:origin x="3120" y="43"/>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gu-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883367-5B8D-4442-80DF-5BB104FFDAB4}" type="datetimeFigureOut">
              <a:rPr lang="gu-IN" smtClean="0"/>
              <a:pPr/>
              <a:t>27-04-24</a:t>
            </a:fld>
            <a:endParaRPr lang="gu-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gu-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63159F-BD7E-49CF-8D6D-14B3CFA14FCB}" type="slidenum">
              <a:rPr lang="gu-IN" smtClean="0"/>
              <a:pPr/>
              <a:t>‹#›</a:t>
            </a:fld>
            <a:endParaRPr lang="gu-IN"/>
          </a:p>
        </p:txBody>
      </p:sp>
    </p:spTree>
    <p:extLst>
      <p:ext uri="{BB962C8B-B14F-4D97-AF65-F5344CB8AC3E}">
        <p14:creationId xmlns="" xmlns:p14="http://schemas.microsoft.com/office/powerpoint/2010/main" val="1093030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gu-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FCA80-BEE5-423C-AB51-FD8438D74212}" type="datetimeFigureOut">
              <a:rPr lang="gu-IN" smtClean="0"/>
              <a:pPr/>
              <a:t>27-04-24</a:t>
            </a:fld>
            <a:endParaRPr lang="gu-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gu-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gu-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gu-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9BE57-91BE-4F51-9433-14221684593E}" type="slidenum">
              <a:rPr lang="gu-IN" smtClean="0"/>
              <a:pPr/>
              <a:t>‹#›</a:t>
            </a:fld>
            <a:endParaRPr lang="gu-IN"/>
          </a:p>
        </p:txBody>
      </p:sp>
    </p:spTree>
    <p:extLst>
      <p:ext uri="{BB962C8B-B14F-4D97-AF65-F5344CB8AC3E}">
        <p14:creationId xmlns="" xmlns:p14="http://schemas.microsoft.com/office/powerpoint/2010/main" val="96578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gu-IN"/>
          </a:p>
        </p:txBody>
      </p:sp>
      <p:sp>
        <p:nvSpPr>
          <p:cNvPr id="4" name="Slide Number Placeholder 3"/>
          <p:cNvSpPr>
            <a:spLocks noGrp="1"/>
          </p:cNvSpPr>
          <p:nvPr>
            <p:ph type="sldNum" sz="quarter" idx="10"/>
          </p:nvPr>
        </p:nvSpPr>
        <p:spPr/>
        <p:txBody>
          <a:bodyPr/>
          <a:lstStyle/>
          <a:p>
            <a:fld id="{C079BE57-91BE-4F51-9433-14221684593E}" type="slidenum">
              <a:rPr lang="gu-IN" smtClean="0"/>
              <a:pPr/>
              <a:t>3</a:t>
            </a:fld>
            <a:endParaRPr lang="gu-IN"/>
          </a:p>
        </p:txBody>
      </p:sp>
    </p:spTree>
    <p:extLst>
      <p:ext uri="{BB962C8B-B14F-4D97-AF65-F5344CB8AC3E}">
        <p14:creationId xmlns="" xmlns:p14="http://schemas.microsoft.com/office/powerpoint/2010/main" val="108164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200555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637836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951820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 xmlns:p14="http://schemas.microsoft.com/office/powerpoint/2010/main" val="286753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728132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 xmlns:p14="http://schemas.microsoft.com/office/powerpoint/2010/main" val="3310864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216168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449322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67768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6953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84245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5351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785855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37260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664202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800587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159517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8A87A34-81AB-432B-8DAE-1953F412C126}" type="datetimeFigureOut">
              <a:rPr lang="en-US" smtClean="0"/>
              <a:pPr/>
              <a:t>4/27/2024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479855423"/>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w3school.com/" TargetMode="External"/><Relationship Id="rId7" Type="http://schemas.openxmlformats.org/officeDocument/2006/relationships/hyperlink" Target="https://www.tourmyindia.com/" TargetMode="External"/><Relationship Id="rId2" Type="http://schemas.openxmlformats.org/officeDocument/2006/relationships/hyperlink" Target="https://www.google.com/" TargetMode="External"/><Relationship Id="rId1" Type="http://schemas.openxmlformats.org/officeDocument/2006/relationships/slideLayout" Target="../slideLayouts/slideLayout3.xml"/><Relationship Id="rId6" Type="http://schemas.openxmlformats.org/officeDocument/2006/relationships/hyperlink" Target="https://www.fontawsome.com/" TargetMode="External"/><Relationship Id="rId5" Type="http://schemas.openxmlformats.org/officeDocument/2006/relationships/hyperlink" Target="https://www.bootstrap.com/" TargetMode="External"/><Relationship Id="rId4" Type="http://schemas.openxmlformats.org/officeDocument/2006/relationships/hyperlink" Target="https://www.unsplash.com/"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884362" y="428625"/>
            <a:ext cx="8001000" cy="1247776"/>
          </a:xfrm>
          <a:prstGeom prst="rect">
            <a:avLst/>
          </a:prstGeom>
        </p:spPr>
        <p:txBody>
          <a:bodyP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IN" sz="3600" b="1" i="0" u="none" strike="noStrike" kern="1200" cap="all" spc="0" normalizeH="0" baseline="0" noProof="0" dirty="0" smtClean="0">
                <a:ln w="3175" cmpd="sng">
                  <a:noFill/>
                </a:ln>
                <a:effectLst/>
                <a:uLnTx/>
                <a:uFillTx/>
                <a:latin typeface="Calibri" panose="020F0502020204030204" pitchFamily="34" charset="0"/>
                <a:ea typeface="Calibri" panose="020F0502020204030204" pitchFamily="34" charset="0"/>
                <a:cs typeface="Calibri" panose="020F0502020204030204" pitchFamily="34" charset="0"/>
              </a:rPr>
              <a:t>Department of Computer Science</a:t>
            </a:r>
            <a:br>
              <a:rPr kumimoji="0" lang="en-IN" sz="3600" b="1" i="0" u="none" strike="noStrike" kern="1200" cap="all" spc="0" normalizeH="0" baseline="0" noProof="0" dirty="0" smtClean="0">
                <a:ln w="3175" cmpd="sng">
                  <a:noFill/>
                </a:ln>
                <a:effectLst/>
                <a:uLnTx/>
                <a:uFillTx/>
                <a:latin typeface="Calibri" panose="020F0502020204030204" pitchFamily="34" charset="0"/>
                <a:ea typeface="Calibri" panose="020F0502020204030204" pitchFamily="34" charset="0"/>
                <a:cs typeface="Calibri" panose="020F0502020204030204" pitchFamily="34" charset="0"/>
              </a:rPr>
            </a:br>
            <a:r>
              <a:rPr kumimoji="0" lang="en-IN" sz="3600" b="1" i="0" u="none" strike="noStrike" kern="1200" cap="all" spc="0" normalizeH="0" baseline="0" noProof="0" dirty="0" smtClean="0">
                <a:ln w="3175" cmpd="sng">
                  <a:noFill/>
                </a:ln>
                <a:effectLst/>
                <a:uLnTx/>
                <a:uFillTx/>
                <a:latin typeface="Calibri" panose="020F0502020204030204" pitchFamily="34" charset="0"/>
                <a:ea typeface="Calibri" panose="020F0502020204030204" pitchFamily="34" charset="0"/>
                <a:cs typeface="Calibri" panose="020F0502020204030204" pitchFamily="34" charset="0"/>
              </a:rPr>
              <a:t>MKBU University</a:t>
            </a:r>
            <a:endParaRPr kumimoji="0" lang="en-US" sz="3600" b="0" i="0" u="none" strike="noStrike" kern="1200" cap="all" spc="0" normalizeH="0" baseline="0" noProof="0" dirty="0">
              <a:ln w="3175" cmpd="sng">
                <a:noFill/>
              </a:ln>
              <a:effectLst/>
              <a:uLnTx/>
              <a:uFillTx/>
              <a:latin typeface="+mj-lt"/>
              <a:ea typeface="+mj-ea"/>
              <a:cs typeface="+mj-cs"/>
            </a:endParaRPr>
          </a:p>
        </p:txBody>
      </p:sp>
      <p:sp>
        <p:nvSpPr>
          <p:cNvPr id="11" name="Subtitle 2"/>
          <p:cNvSpPr txBox="1">
            <a:spLocks/>
          </p:cNvSpPr>
          <p:nvPr/>
        </p:nvSpPr>
        <p:spPr>
          <a:xfrm>
            <a:off x="1162050" y="2028825"/>
            <a:ext cx="9848849" cy="4695825"/>
          </a:xfrm>
          <a:prstGeom prst="rect">
            <a:avLst/>
          </a:prstGeom>
        </p:spPr>
        <p:txBody>
          <a:bodyPr>
            <a:normAutofit fontScale="92500" lnSpcReduction="10000"/>
          </a:bodyPr>
          <a:lstStyle/>
          <a:p>
            <a:pPr marL="285750" marR="0" lvl="0" indent="-285750" algn="ctr"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Char char=""/>
              <a:tabLst/>
              <a:defRPr/>
            </a:pPr>
            <a:endParaRPr kumimoji="0" lang="en-US" sz="4000" b="1"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285750" marR="0" lvl="0" indent="-285750" algn="ctr" defTabSz="457200" rtl="0" eaLnBrk="1" fontAlgn="auto" latinLnBrk="0" hangingPunct="1">
              <a:lnSpc>
                <a:spcPct val="100000"/>
              </a:lnSpc>
              <a:spcBef>
                <a:spcPct val="20000"/>
              </a:spcBef>
              <a:spcAft>
                <a:spcPts val="600"/>
              </a:spcAft>
              <a:buClr>
                <a:schemeClr val="tx1"/>
              </a:buClr>
              <a:buSzPct val="80000"/>
              <a:tabLst/>
              <a:defRPr/>
            </a:pPr>
            <a:r>
              <a:rPr kumimoji="0" lang="en-US" sz="4000" b="1"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TOUR MANAGEMENT SYSTEM</a:t>
            </a:r>
          </a:p>
          <a:p>
            <a:pPr marL="285750" marR="0" lvl="0" indent="-285750" algn="ctr" defTabSz="457200" rtl="0" eaLnBrk="1" fontAlgn="auto" latinLnBrk="0" hangingPunct="1">
              <a:lnSpc>
                <a:spcPct val="100000"/>
              </a:lnSpc>
              <a:spcBef>
                <a:spcPct val="20000"/>
              </a:spcBef>
              <a:spcAft>
                <a:spcPts val="600"/>
              </a:spcAft>
              <a:buClr>
                <a:schemeClr val="tx1"/>
              </a:buClr>
              <a:buSzPct val="80000"/>
              <a:tabLst/>
              <a:defRPr/>
            </a:pPr>
            <a:endParaRPr kumimoji="0" lang="en-US" sz="2800" b="1"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285750" marR="0" lvl="0" indent="-285750" algn="ctr" defTabSz="457200" rtl="0" eaLnBrk="1" fontAlgn="auto" latinLnBrk="0" hangingPunct="1">
              <a:lnSpc>
                <a:spcPct val="100000"/>
              </a:lnSpc>
              <a:spcBef>
                <a:spcPct val="20000"/>
              </a:spcBef>
              <a:spcAft>
                <a:spcPts val="600"/>
              </a:spcAft>
              <a:buClr>
                <a:schemeClr val="tx1"/>
              </a:buClr>
              <a:buSzPct val="80000"/>
              <a:tabLst/>
              <a:defRPr/>
            </a:pPr>
            <a:r>
              <a:rPr kumimoji="0" lang="en-US" sz="2800" b="1" i="0" u="sng"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Presented By</a:t>
            </a:r>
          </a:p>
          <a:p>
            <a:pPr marL="285750" marR="0" lvl="0" indent="-285750" algn="ctr" defTabSz="457200" rtl="0" eaLnBrk="1" fontAlgn="auto" latinLnBrk="0" hangingPunct="1">
              <a:lnSpc>
                <a:spcPct val="100000"/>
              </a:lnSpc>
              <a:spcBef>
                <a:spcPct val="20000"/>
              </a:spcBef>
              <a:spcAft>
                <a:spcPts val="600"/>
              </a:spcAft>
              <a:buClr>
                <a:schemeClr val="tx1"/>
              </a:buClr>
              <a:buSzPct val="80000"/>
              <a:tabLst/>
              <a:defRPr/>
            </a:pPr>
            <a:r>
              <a:rPr kumimoji="0" lang="en-US" sz="2200" b="1"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Sagathiya Jaydeep</a:t>
            </a:r>
          </a:p>
          <a:p>
            <a:pPr marL="285750" marR="0" lvl="0" indent="-285750" algn="ctr" defTabSz="457200" rtl="0" eaLnBrk="1" fontAlgn="auto" latinLnBrk="0" hangingPunct="1">
              <a:lnSpc>
                <a:spcPct val="100000"/>
              </a:lnSpc>
              <a:spcBef>
                <a:spcPct val="20000"/>
              </a:spcBef>
              <a:spcAft>
                <a:spcPts val="600"/>
              </a:spcAft>
              <a:buClr>
                <a:schemeClr val="tx1"/>
              </a:buClr>
              <a:buSzPct val="80000"/>
              <a:tabLst/>
              <a:defRPr/>
            </a:pPr>
            <a:r>
              <a:rPr kumimoji="0" lang="en-US" sz="2200" b="1"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Pavasiya Parth</a:t>
            </a:r>
          </a:p>
          <a:p>
            <a:pPr marL="285750" marR="0" lvl="0" indent="-285750" algn="ctr" defTabSz="457200" rtl="0" eaLnBrk="1" fontAlgn="auto" latinLnBrk="0" hangingPunct="1">
              <a:lnSpc>
                <a:spcPct val="100000"/>
              </a:lnSpc>
              <a:spcBef>
                <a:spcPct val="20000"/>
              </a:spcBef>
              <a:spcAft>
                <a:spcPts val="600"/>
              </a:spcAft>
              <a:buClr>
                <a:schemeClr val="tx1"/>
              </a:buClr>
              <a:buSzPct val="80000"/>
              <a:tabLst/>
              <a:defRPr/>
            </a:pPr>
            <a:endParaRPr kumimoji="0" lang="en-US" sz="2200" b="1"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285750" marR="0" lvl="0" indent="-285750" algn="ctr" defTabSz="457200" rtl="0" eaLnBrk="1" fontAlgn="auto" latinLnBrk="0" hangingPunct="1">
              <a:lnSpc>
                <a:spcPct val="100000"/>
              </a:lnSpc>
              <a:spcBef>
                <a:spcPct val="20000"/>
              </a:spcBef>
              <a:spcAft>
                <a:spcPts val="600"/>
              </a:spcAft>
              <a:buClr>
                <a:schemeClr val="tx1"/>
              </a:buClr>
              <a:buSzPct val="80000"/>
              <a:tabLst/>
              <a:defRPr/>
            </a:pPr>
            <a:r>
              <a:rPr kumimoji="0" lang="en-US" sz="2800" b="1" i="0" u="sng"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Under The </a:t>
            </a:r>
            <a:r>
              <a:rPr kumimoji="0" lang="en-US" sz="2800" b="1" i="0" u="sng" strike="noStrike" kern="1200" cap="none" spc="0" normalizeH="0" baseline="0" noProof="0" dirty="0" err="1" smtClean="0">
                <a:ln>
                  <a:noFill/>
                </a:ln>
                <a:effectLst/>
                <a:uLnTx/>
                <a:uFillTx/>
                <a:latin typeface="Calibri" panose="020F0502020204030204" pitchFamily="34" charset="0"/>
                <a:ea typeface="Calibri" panose="020F0502020204030204" pitchFamily="34" charset="0"/>
                <a:cs typeface="Calibri" panose="020F0502020204030204" pitchFamily="34" charset="0"/>
              </a:rPr>
              <a:t>Guidence</a:t>
            </a:r>
            <a:r>
              <a:rPr kumimoji="0" lang="en-US" sz="2800" b="1" i="0" u="sng"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Of </a:t>
            </a:r>
          </a:p>
          <a:p>
            <a:pPr marL="285750" marR="0" lvl="0" indent="-285750" algn="ctr" defTabSz="457200" rtl="0" eaLnBrk="1" fontAlgn="auto" latinLnBrk="0" hangingPunct="1">
              <a:lnSpc>
                <a:spcPct val="100000"/>
              </a:lnSpc>
              <a:spcBef>
                <a:spcPct val="20000"/>
              </a:spcBef>
              <a:spcAft>
                <a:spcPts val="600"/>
              </a:spcAft>
              <a:buClr>
                <a:schemeClr val="tx1"/>
              </a:buClr>
              <a:buSzPct val="80000"/>
              <a:tabLst/>
              <a:defRPr/>
            </a:pPr>
            <a:r>
              <a:rPr kumimoji="0" lang="en-US" sz="2200" b="1"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Mr Vishal Gauswami</a:t>
            </a:r>
          </a:p>
          <a:p>
            <a:pPr marL="285750" marR="0" lvl="0" indent="-285750" algn="ctr"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Char char=""/>
              <a:tabLst/>
              <a:defRPr/>
            </a:pPr>
            <a:endParaRPr kumimoji="0" lang="en-US" sz="4000" b="0" i="0" u="none" strike="noStrike" kern="1200" cap="none" spc="0" normalizeH="0" baseline="0" noProof="0" dirty="0">
              <a:ln>
                <a:noFill/>
              </a:ln>
              <a:effectLst/>
              <a:uLnTx/>
              <a:uFillTx/>
              <a:latin typeface="+mn-lt"/>
              <a:ea typeface="+mn-ea"/>
              <a:cs typeface="+mn-cs"/>
            </a:endParaRPr>
          </a:p>
        </p:txBody>
      </p:sp>
      <p:pic>
        <p:nvPicPr>
          <p:cNvPr id="12" name="Picture 11">
            <a:extLst>
              <a:ext uri="{FF2B5EF4-FFF2-40B4-BE49-F238E27FC236}">
                <a16:creationId xmlns="" xmlns:a16="http://schemas.microsoft.com/office/drawing/2014/main" id="{0D99ED6C-2084-C86F-A2B0-3D05FCD69800}"/>
              </a:ext>
            </a:extLst>
          </p:cNvPr>
          <p:cNvPicPr>
            <a:picLocks noChangeAspect="1"/>
          </p:cNvPicPr>
          <p:nvPr/>
        </p:nvPicPr>
        <p:blipFill>
          <a:blip r:embed="rId2"/>
          <a:stretch>
            <a:fillRect/>
          </a:stretch>
        </p:blipFill>
        <p:spPr>
          <a:xfrm>
            <a:off x="10052323" y="517823"/>
            <a:ext cx="1872208" cy="1368152"/>
          </a:xfrm>
          <a:prstGeom prst="rect">
            <a:avLst/>
          </a:prstGeom>
        </p:spPr>
      </p:pic>
      <p:grpSp>
        <p:nvGrpSpPr>
          <p:cNvPr id="13" name="docshapegroup4"/>
          <p:cNvGrpSpPr>
            <a:grpSpLocks/>
          </p:cNvGrpSpPr>
          <p:nvPr/>
        </p:nvGrpSpPr>
        <p:grpSpPr bwMode="auto">
          <a:xfrm>
            <a:off x="165100" y="319088"/>
            <a:ext cx="1949450" cy="1774825"/>
            <a:chOff x="1324" y="-2305"/>
            <a:chExt cx="2503" cy="2795"/>
          </a:xfrm>
        </p:grpSpPr>
        <p:pic>
          <p:nvPicPr>
            <p:cNvPr id="14" name="docshape5"/>
            <p:cNvPicPr>
              <a:picLocks noChangeAspect="1" noChangeArrowheads="1"/>
            </p:cNvPicPr>
            <p:nvPr/>
          </p:nvPicPr>
          <p:blipFill>
            <a:blip r:embed="rId3"/>
            <a:srcRect/>
            <a:stretch>
              <a:fillRect/>
            </a:stretch>
          </p:blipFill>
          <p:spPr bwMode="auto">
            <a:xfrm>
              <a:off x="1324" y="-2306"/>
              <a:ext cx="2503" cy="2795"/>
            </a:xfrm>
            <a:prstGeom prst="rect">
              <a:avLst/>
            </a:prstGeom>
            <a:noFill/>
          </p:spPr>
        </p:pic>
        <p:pic>
          <p:nvPicPr>
            <p:cNvPr id="15" name="docshape6"/>
            <p:cNvPicPr>
              <a:picLocks noChangeAspect="1" noChangeArrowheads="1"/>
            </p:cNvPicPr>
            <p:nvPr/>
          </p:nvPicPr>
          <p:blipFill>
            <a:blip r:embed="rId4"/>
            <a:srcRect/>
            <a:stretch>
              <a:fillRect/>
            </a:stretch>
          </p:blipFill>
          <p:spPr bwMode="auto">
            <a:xfrm>
              <a:off x="1575" y="-2056"/>
              <a:ext cx="1718" cy="2013"/>
            </a:xfrm>
            <a:prstGeom prst="rect">
              <a:avLst/>
            </a:prstGeom>
            <a:noFill/>
          </p:spPr>
        </p:pic>
      </p:grpSp>
    </p:spTree>
    <p:extLst>
      <p:ext uri="{BB962C8B-B14F-4D97-AF65-F5344CB8AC3E}">
        <p14:creationId xmlns="" xmlns:p14="http://schemas.microsoft.com/office/powerpoint/2010/main" val="2261099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5430" y="220436"/>
            <a:ext cx="8618220" cy="867884"/>
          </a:xfrm>
        </p:spPr>
        <p:txBody>
          <a:bodyPr>
            <a:normAutofit/>
          </a:bodyPr>
          <a:lstStyle/>
          <a:p>
            <a:pPr algn="ctr"/>
            <a:r>
              <a:rPr lang="en-GB" sz="4000" b="1" dirty="0" smtClean="0">
                <a:latin typeface="Arial" pitchFamily="34" charset="0"/>
                <a:cs typeface="Arial" pitchFamily="34" charset="0"/>
              </a:rPr>
              <a:t>Chapter-2</a:t>
            </a:r>
            <a:endParaRPr lang="gu-IN" sz="4000" b="1" dirty="0">
              <a:latin typeface="Arial" pitchFamily="34" charset="0"/>
            </a:endParaRPr>
          </a:p>
        </p:txBody>
      </p:sp>
      <p:sp>
        <p:nvSpPr>
          <p:cNvPr id="3" name="Subtitle 2"/>
          <p:cNvSpPr>
            <a:spLocks noGrp="1"/>
          </p:cNvSpPr>
          <p:nvPr>
            <p:ph type="subTitle" idx="1"/>
          </p:nvPr>
        </p:nvSpPr>
        <p:spPr>
          <a:xfrm>
            <a:off x="762000" y="1104901"/>
            <a:ext cx="10306050" cy="4800600"/>
          </a:xfrm>
        </p:spPr>
        <p:txBody>
          <a:bodyPr>
            <a:normAutofit/>
          </a:bodyPr>
          <a:lstStyle/>
          <a:p>
            <a:pPr algn="ctr"/>
            <a:r>
              <a:rPr lang="en-GB" sz="3200" b="1" u="sng" dirty="0" smtClean="0">
                <a:latin typeface="Arial" pitchFamily="34" charset="0"/>
                <a:cs typeface="Arial" pitchFamily="34" charset="0"/>
              </a:rPr>
              <a:t>Requirement and Analysis</a:t>
            </a:r>
          </a:p>
          <a:p>
            <a:endParaRPr lang="en-GB" sz="2800" b="1" dirty="0" smtClean="0">
              <a:solidFill>
                <a:schemeClr val="bg1"/>
              </a:solidFill>
              <a:latin typeface="Arial" pitchFamily="34" charset="0"/>
              <a:cs typeface="Arial" pitchFamily="34" charset="0"/>
            </a:endParaRPr>
          </a:p>
        </p:txBody>
      </p:sp>
      <p:pic>
        <p:nvPicPr>
          <p:cNvPr id="4" name="Image 17" descr="tour banner3.jpg"/>
          <p:cNvPicPr/>
          <p:nvPr/>
        </p:nvPicPr>
        <p:blipFill>
          <a:blip r:embed="rId2" cstate="print"/>
          <a:stretch>
            <a:fillRect/>
          </a:stretch>
        </p:blipFill>
        <p:spPr>
          <a:xfrm>
            <a:off x="1733549" y="1900237"/>
            <a:ext cx="8334375" cy="4733925"/>
          </a:xfrm>
          <a:prstGeom prst="rect">
            <a:avLst/>
          </a:prstGeom>
        </p:spPr>
      </p:pic>
    </p:spTree>
    <p:extLst>
      <p:ext uri="{BB962C8B-B14F-4D97-AF65-F5344CB8AC3E}">
        <p14:creationId xmlns="" xmlns:p14="http://schemas.microsoft.com/office/powerpoint/2010/main" val="2184726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2100" y="421004"/>
            <a:ext cx="9448800" cy="911427"/>
          </a:xfrm>
        </p:spPr>
        <p:txBody>
          <a:bodyPr>
            <a:normAutofit/>
          </a:bodyPr>
          <a:lstStyle/>
          <a:p>
            <a:pPr algn="ctr"/>
            <a:r>
              <a:rPr lang="en-GB" sz="3200" b="1" dirty="0" smtClean="0">
                <a:latin typeface="Calibri" pitchFamily="34" charset="0"/>
                <a:cs typeface="Calibri" pitchFamily="34" charset="0"/>
              </a:rPr>
              <a:t>	2.1) Problem </a:t>
            </a:r>
            <a:r>
              <a:rPr lang="en-GB" sz="3200" b="1" dirty="0" err="1" smtClean="0">
                <a:latin typeface="Calibri" pitchFamily="34" charset="0"/>
                <a:cs typeface="Calibri" pitchFamily="34" charset="0"/>
              </a:rPr>
              <a:t>definitioN</a:t>
            </a:r>
            <a:endParaRPr lang="gu-IN" sz="3200" b="1" dirty="0">
              <a:latin typeface="Calibri" pitchFamily="34" charset="0"/>
            </a:endParaRPr>
          </a:p>
        </p:txBody>
      </p:sp>
      <p:sp>
        <p:nvSpPr>
          <p:cNvPr id="3" name="Subtitle 2"/>
          <p:cNvSpPr>
            <a:spLocks noGrp="1"/>
          </p:cNvSpPr>
          <p:nvPr>
            <p:ph type="subTitle" idx="1"/>
          </p:nvPr>
        </p:nvSpPr>
        <p:spPr>
          <a:xfrm>
            <a:off x="1371600" y="1838325"/>
            <a:ext cx="9448800" cy="4619625"/>
          </a:xfrm>
        </p:spPr>
        <p:txBody>
          <a:bodyPr>
            <a:noAutofit/>
          </a:bodyPr>
          <a:lstStyle/>
          <a:p>
            <a:pPr>
              <a:buClr>
                <a:schemeClr val="bg1"/>
              </a:buClr>
            </a:pPr>
            <a:endParaRPr lang="en-US" sz="2400" dirty="0" smtClean="0">
              <a:latin typeface="Calibri" pitchFamily="34" charset="0"/>
              <a:cs typeface="Calibri" pitchFamily="34" charset="0"/>
            </a:endParaRPr>
          </a:p>
          <a:p>
            <a:pPr lvl="2" algn="l">
              <a:buClrTx/>
              <a:buFont typeface="Wingdings" pitchFamily="2" charset="2"/>
              <a:buChar char="Ø"/>
            </a:pPr>
            <a:r>
              <a:rPr lang="en-US" sz="2400" dirty="0" smtClean="0">
                <a:solidFill>
                  <a:schemeClr val="tx1"/>
                </a:solidFill>
                <a:latin typeface="Calibri" pitchFamily="34" charset="0"/>
                <a:cs typeface="Calibri" pitchFamily="34" charset="0"/>
              </a:rPr>
              <a:t>  Percentage of Accuracy Less</a:t>
            </a:r>
          </a:p>
          <a:p>
            <a:pPr>
              <a:buClrTx/>
              <a:buFont typeface="Wingdings" pitchFamily="2" charset="2"/>
              <a:buChar char="Ø"/>
            </a:pPr>
            <a:endParaRPr lang="en-US" sz="2400" dirty="0" smtClean="0">
              <a:latin typeface="Calibri" pitchFamily="34" charset="0"/>
              <a:cs typeface="Calibri" pitchFamily="34" charset="0"/>
            </a:endParaRPr>
          </a:p>
          <a:p>
            <a:pPr lvl="2" algn="l">
              <a:buClrTx/>
              <a:buFont typeface="Wingdings" pitchFamily="2" charset="2"/>
              <a:buChar char="Ø"/>
            </a:pPr>
            <a:r>
              <a:rPr lang="en-US" sz="2400" dirty="0" smtClean="0">
                <a:solidFill>
                  <a:schemeClr val="tx1"/>
                </a:solidFill>
                <a:latin typeface="Calibri" pitchFamily="34" charset="0"/>
                <a:cs typeface="Calibri" pitchFamily="34" charset="0"/>
              </a:rPr>
              <a:t>  Poor Visibility and Tracking</a:t>
            </a:r>
          </a:p>
          <a:p>
            <a:pPr>
              <a:buClrTx/>
              <a:buFont typeface="Wingdings" pitchFamily="2" charset="2"/>
              <a:buChar char="Ø"/>
            </a:pPr>
            <a:endParaRPr lang="en-US" sz="2400" dirty="0" smtClean="0">
              <a:latin typeface="Calibri" pitchFamily="34" charset="0"/>
              <a:cs typeface="Calibri" pitchFamily="34" charset="0"/>
            </a:endParaRPr>
          </a:p>
          <a:p>
            <a:pPr lvl="2" algn="l">
              <a:buClrTx/>
              <a:buFont typeface="Wingdings" pitchFamily="2" charset="2"/>
              <a:buChar char="Ø"/>
            </a:pPr>
            <a:r>
              <a:rPr lang="en-US" sz="2400" dirty="0" smtClean="0">
                <a:solidFill>
                  <a:schemeClr val="tx1"/>
                </a:solidFill>
                <a:latin typeface="Calibri" pitchFamily="34" charset="0"/>
                <a:cs typeface="Calibri" pitchFamily="34" charset="0"/>
              </a:rPr>
              <a:t>  Inefficiency in Route Planning</a:t>
            </a:r>
          </a:p>
          <a:p>
            <a:pPr lvl="3"/>
            <a:endParaRPr lang="en-US" sz="2800" b="1" dirty="0" smtClean="0">
              <a:solidFill>
                <a:schemeClr val="tx1"/>
              </a:solidFill>
              <a:latin typeface="Calibri" pitchFamily="34" charset="0"/>
              <a:cs typeface="Calibri" pitchFamily="34" charset="0"/>
            </a:endParaRPr>
          </a:p>
        </p:txBody>
      </p:sp>
    </p:spTree>
    <p:extLst>
      <p:ext uri="{BB962C8B-B14F-4D97-AF65-F5344CB8AC3E}">
        <p14:creationId xmlns="" xmlns:p14="http://schemas.microsoft.com/office/powerpoint/2010/main" val="1956781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750" y="409847"/>
            <a:ext cx="9448800" cy="894010"/>
          </a:xfrm>
        </p:spPr>
        <p:txBody>
          <a:bodyPr>
            <a:normAutofit/>
          </a:bodyPr>
          <a:lstStyle/>
          <a:p>
            <a:pPr algn="ctr"/>
            <a:r>
              <a:rPr lang="en-GB" sz="4800" b="1" dirty="0" smtClean="0">
                <a:latin typeface="Calibri" pitchFamily="34" charset="0"/>
                <a:cs typeface="Calibri" pitchFamily="34" charset="0"/>
              </a:rPr>
              <a:t>	</a:t>
            </a:r>
            <a:r>
              <a:rPr lang="en-GB" sz="3600" b="1" u="sng" dirty="0" smtClean="0">
                <a:latin typeface="Calibri" pitchFamily="34" charset="0"/>
                <a:cs typeface="Calibri" pitchFamily="34" charset="0"/>
              </a:rPr>
              <a:t>2.2) Requirement specification</a:t>
            </a:r>
            <a:endParaRPr lang="gu-IN" sz="3600" b="1" u="sng" dirty="0">
              <a:latin typeface="Calibri" pitchFamily="34" charset="0"/>
            </a:endParaRPr>
          </a:p>
        </p:txBody>
      </p:sp>
      <p:sp>
        <p:nvSpPr>
          <p:cNvPr id="3" name="Subtitle 2"/>
          <p:cNvSpPr>
            <a:spLocks noGrp="1"/>
          </p:cNvSpPr>
          <p:nvPr>
            <p:ph type="subTitle" idx="1"/>
          </p:nvPr>
        </p:nvSpPr>
        <p:spPr>
          <a:xfrm>
            <a:off x="895350" y="1771650"/>
            <a:ext cx="10420350" cy="4762500"/>
          </a:xfrm>
        </p:spPr>
        <p:txBody>
          <a:bodyPr>
            <a:normAutofit fontScale="92500"/>
          </a:bodyPr>
          <a:lstStyle/>
          <a:p>
            <a:pPr lvl="0">
              <a:buClrTx/>
              <a:buFont typeface="Wingdings" pitchFamily="2" charset="2"/>
              <a:buChar char="Ø"/>
            </a:pPr>
            <a:r>
              <a:rPr lang="en-US" sz="2600" dirty="0" smtClean="0">
                <a:latin typeface="Calibri" pitchFamily="34" charset="0"/>
                <a:cs typeface="Calibri" pitchFamily="34" charset="0"/>
              </a:rPr>
              <a:t> 	</a:t>
            </a:r>
            <a:r>
              <a:rPr lang="en-US" sz="2400" dirty="0" smtClean="0">
                <a:latin typeface="Calibri" pitchFamily="34" charset="0"/>
                <a:cs typeface="Calibri" pitchFamily="34" charset="0"/>
              </a:rPr>
              <a:t>Identifying needs is the first step while designing a system and implementation.</a:t>
            </a:r>
          </a:p>
          <a:p>
            <a:pPr>
              <a:buClrTx/>
            </a:pPr>
            <a:endParaRPr lang="en-US" sz="2400" dirty="0" smtClean="0">
              <a:latin typeface="Calibri" pitchFamily="34" charset="0"/>
              <a:cs typeface="Calibri" pitchFamily="34" charset="0"/>
            </a:endParaRPr>
          </a:p>
          <a:p>
            <a:pPr lvl="0">
              <a:buClrTx/>
              <a:buFont typeface="Wingdings" pitchFamily="2" charset="2"/>
              <a:buChar char="Ø"/>
            </a:pPr>
            <a:r>
              <a:rPr lang="en-US" sz="2400" dirty="0" smtClean="0">
                <a:latin typeface="Calibri" pitchFamily="34" charset="0"/>
                <a:cs typeface="Calibri" pitchFamily="34" charset="0"/>
              </a:rPr>
              <a:t> 	This is the way to handle user needs. It must be an outgoing process to 	know 	requirement of customers during whole system development 	lifecycle.</a:t>
            </a:r>
          </a:p>
          <a:p>
            <a:pPr>
              <a:buClrTx/>
            </a:pPr>
            <a:endParaRPr lang="en-US" sz="2400" dirty="0" smtClean="0">
              <a:latin typeface="Calibri" pitchFamily="34" charset="0"/>
              <a:cs typeface="Calibri" pitchFamily="34" charset="0"/>
            </a:endParaRPr>
          </a:p>
          <a:p>
            <a:pPr lvl="0">
              <a:buClrTx/>
              <a:buFont typeface="Wingdings" pitchFamily="2" charset="2"/>
              <a:buChar char="Ø"/>
            </a:pPr>
            <a:r>
              <a:rPr lang="en-US" sz="2400" dirty="0" smtClean="0">
                <a:latin typeface="Calibri" pitchFamily="34" charset="0"/>
                <a:cs typeface="Calibri" pitchFamily="34" charset="0"/>
              </a:rPr>
              <a:t> 	Requirements found during all the stage proposed system development 	are 	now 	the present system work.</a:t>
            </a:r>
          </a:p>
          <a:p>
            <a:pPr>
              <a:buClrTx/>
            </a:pPr>
            <a:endParaRPr lang="en-US" sz="2400" dirty="0" smtClean="0">
              <a:latin typeface="Calibri" pitchFamily="34" charset="0"/>
              <a:cs typeface="Calibri" pitchFamily="34" charset="0"/>
            </a:endParaRPr>
          </a:p>
          <a:p>
            <a:pPr lvl="0">
              <a:buClrTx/>
              <a:buFont typeface="Wingdings" pitchFamily="2" charset="2"/>
              <a:buChar char="Ø"/>
            </a:pPr>
            <a:r>
              <a:rPr lang="en-US" sz="2400" dirty="0" smtClean="0">
                <a:latin typeface="Calibri" pitchFamily="34" charset="0"/>
                <a:cs typeface="Calibri" pitchFamily="34" charset="0"/>
              </a:rPr>
              <a:t> 	Time take to operate the system.</a:t>
            </a:r>
          </a:p>
          <a:p>
            <a:r>
              <a:rPr lang="en-US" sz="2600" dirty="0" smtClean="0">
                <a:latin typeface="Calibri" pitchFamily="34" charset="0"/>
                <a:cs typeface="Calibri" pitchFamily="34" charset="0"/>
              </a:rPr>
              <a:t> </a:t>
            </a:r>
          </a:p>
          <a:p>
            <a:pPr lvl="0">
              <a:buFont typeface="Wingdings" pitchFamily="2" charset="2"/>
              <a:buChar char="Ø"/>
            </a:pPr>
            <a:endParaRPr lang="en-US" sz="2400" dirty="0" smtClean="0">
              <a:latin typeface="Calibri" pitchFamily="34" charset="0"/>
              <a:cs typeface="Calibri" pitchFamily="34" charset="0"/>
            </a:endParaRPr>
          </a:p>
          <a:p>
            <a:pPr lvl="0">
              <a:buFont typeface="Wingdings" pitchFamily="2" charset="2"/>
              <a:buChar char="Ø"/>
            </a:pPr>
            <a:endParaRPr lang="en-US" dirty="0" smtClean="0">
              <a:latin typeface="Calibri" pitchFamily="34" charset="0"/>
              <a:cs typeface="Calibri" pitchFamily="34" charset="0"/>
            </a:endParaRPr>
          </a:p>
          <a:p>
            <a:pPr lvl="0"/>
            <a:endParaRPr lang="en-US" dirty="0" smtClean="0">
              <a:latin typeface="Calibri" pitchFamily="34" charset="0"/>
              <a:cs typeface="Calibri" pitchFamily="34" charset="0"/>
            </a:endParaRPr>
          </a:p>
          <a:p>
            <a:endParaRPr lang="gu-IN" dirty="0">
              <a:latin typeface="Calibri" pitchFamily="34" charset="0"/>
            </a:endParaRPr>
          </a:p>
        </p:txBody>
      </p:sp>
    </p:spTree>
    <p:extLst>
      <p:ext uri="{BB962C8B-B14F-4D97-AF65-F5344CB8AC3E}">
        <p14:creationId xmlns="" xmlns:p14="http://schemas.microsoft.com/office/powerpoint/2010/main" val="1011190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8275" y="422890"/>
            <a:ext cx="9448800" cy="946261"/>
          </a:xfrm>
        </p:spPr>
        <p:txBody>
          <a:bodyPr>
            <a:normAutofit/>
          </a:bodyPr>
          <a:lstStyle/>
          <a:p>
            <a:pPr algn="ctr"/>
            <a:r>
              <a:rPr lang="en-GB" sz="4800" b="1" dirty="0" smtClean="0">
                <a:latin typeface="Calibri" pitchFamily="34" charset="0"/>
                <a:cs typeface="Calibri" pitchFamily="34" charset="0"/>
              </a:rPr>
              <a:t>	</a:t>
            </a:r>
            <a:r>
              <a:rPr lang="en-GB" sz="3200" b="1" u="sng" dirty="0" smtClean="0">
                <a:latin typeface="Calibri" pitchFamily="34" charset="0"/>
                <a:cs typeface="Calibri" pitchFamily="34" charset="0"/>
              </a:rPr>
              <a:t>2.3) Hardware &amp; software</a:t>
            </a:r>
            <a:endParaRPr lang="gu-IN" sz="3200" b="1" u="sng" dirty="0">
              <a:latin typeface="Calibri" pitchFamily="34" charset="0"/>
            </a:endParaRPr>
          </a:p>
        </p:txBody>
      </p:sp>
      <p:sp>
        <p:nvSpPr>
          <p:cNvPr id="3" name="Subtitle 2"/>
          <p:cNvSpPr>
            <a:spLocks noGrp="1"/>
          </p:cNvSpPr>
          <p:nvPr>
            <p:ph type="subTitle" idx="1"/>
          </p:nvPr>
        </p:nvSpPr>
        <p:spPr>
          <a:xfrm>
            <a:off x="1371600" y="2159725"/>
            <a:ext cx="9448800" cy="4422049"/>
          </a:xfrm>
        </p:spPr>
        <p:txBody>
          <a:bodyPr/>
          <a:lstStyle/>
          <a:p>
            <a:r>
              <a:rPr lang="en-GB" dirty="0" smtClean="0">
                <a:latin typeface="Calibri" pitchFamily="34" charset="0"/>
                <a:cs typeface="Calibri" pitchFamily="34" charset="0"/>
              </a:rPr>
              <a:t>   </a:t>
            </a:r>
            <a:r>
              <a:rPr lang="en-GB" u="sng" dirty="0" smtClean="0">
                <a:latin typeface="Calibri" pitchFamily="34" charset="0"/>
                <a:cs typeface="Calibri" pitchFamily="34" charset="0"/>
              </a:rPr>
              <a:t> </a:t>
            </a:r>
            <a:r>
              <a:rPr lang="en-GB" sz="2800" b="1" u="sng" dirty="0" smtClean="0">
                <a:latin typeface="Calibri" pitchFamily="34" charset="0"/>
                <a:cs typeface="Calibri" pitchFamily="34" charset="0"/>
              </a:rPr>
              <a:t>Hardware Requirement</a:t>
            </a:r>
          </a:p>
          <a:p>
            <a:endParaRPr lang="en-GB" sz="2400" b="1" dirty="0" smtClean="0">
              <a:latin typeface="Calibri" pitchFamily="34" charset="0"/>
              <a:cs typeface="Calibri" pitchFamily="34" charset="0"/>
            </a:endParaRPr>
          </a:p>
          <a:p>
            <a:endParaRPr lang="en-GB" sz="2400" b="1" dirty="0" smtClean="0">
              <a:latin typeface="Calibri" pitchFamily="34" charset="0"/>
              <a:cs typeface="Calibri" pitchFamily="34" charset="0"/>
            </a:endParaRPr>
          </a:p>
          <a:p>
            <a:endParaRPr lang="gu-IN" sz="2400" b="1" dirty="0">
              <a:latin typeface="Calibri" pitchFamily="34"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2782185073"/>
              </p:ext>
            </p:extLst>
          </p:nvPr>
        </p:nvGraphicFramePr>
        <p:xfrm>
          <a:off x="1804758" y="3057523"/>
          <a:ext cx="8358416" cy="3057526"/>
        </p:xfrm>
        <a:graphic>
          <a:graphicData uri="http://schemas.openxmlformats.org/drawingml/2006/table">
            <a:tbl>
              <a:tblPr firstRow="1" bandRow="1">
                <a:tableStyleId>{5C22544A-7EE6-4342-B048-85BDC9FD1C3A}</a:tableStyleId>
              </a:tblPr>
              <a:tblGrid>
                <a:gridCol w="4179208"/>
                <a:gridCol w="4179208"/>
              </a:tblGrid>
              <a:tr h="526346">
                <a:tc gridSpan="2">
                  <a:txBody>
                    <a:bodyPr/>
                    <a:lstStyle/>
                    <a:p>
                      <a:pPr marL="0" marR="0" algn="ctr">
                        <a:lnSpc>
                          <a:spcPct val="115000"/>
                        </a:lnSpc>
                        <a:spcBef>
                          <a:spcPts val="0"/>
                        </a:spcBef>
                        <a:spcAft>
                          <a:spcPts val="0"/>
                        </a:spcAft>
                      </a:pPr>
                      <a:r>
                        <a:rPr lang="en-US" sz="2200" b="1" dirty="0">
                          <a:latin typeface="Times New Roman"/>
                          <a:ea typeface="Calibri"/>
                          <a:cs typeface="Times New Roman"/>
                        </a:rPr>
                        <a:t>Hardware Requirement</a:t>
                      </a:r>
                      <a:endParaRPr lang="en-US" sz="1100" dirty="0">
                        <a:latin typeface="Calibri"/>
                        <a:ea typeface="Calibri"/>
                        <a:cs typeface="Times New Roman"/>
                      </a:endParaRPr>
                    </a:p>
                  </a:txBody>
                  <a:tcPr marL="68580" marR="68580" marT="0" marB="0"/>
                </a:tc>
                <a:tc hMerge="1">
                  <a:txBody>
                    <a:bodyPr/>
                    <a:lstStyle/>
                    <a:p>
                      <a:endParaRPr lang="en-US"/>
                    </a:p>
                  </a:txBody>
                  <a:tcPr/>
                </a:tc>
              </a:tr>
              <a:tr h="506236">
                <a:tc>
                  <a:txBody>
                    <a:bodyPr/>
                    <a:lstStyle/>
                    <a:p>
                      <a:pPr marL="0" marR="0" algn="ctr">
                        <a:lnSpc>
                          <a:spcPct val="115000"/>
                        </a:lnSpc>
                        <a:spcBef>
                          <a:spcPts val="0"/>
                        </a:spcBef>
                        <a:spcAft>
                          <a:spcPts val="0"/>
                        </a:spcAft>
                      </a:pPr>
                      <a:r>
                        <a:rPr lang="en-US" sz="2000">
                          <a:latin typeface="Times New Roman"/>
                          <a:ea typeface="Calibri"/>
                          <a:cs typeface="Times New Roman"/>
                        </a:rPr>
                        <a:t>Processor</a:t>
                      </a:r>
                      <a:endParaRPr lang="en-US" sz="110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latin typeface="Times New Roman"/>
                          <a:ea typeface="Calibri"/>
                          <a:cs typeface="Times New Roman"/>
                        </a:rPr>
                        <a:t>Intel </a:t>
                      </a:r>
                      <a:r>
                        <a:rPr lang="en-US" sz="2000" dirty="0" smtClean="0">
                          <a:latin typeface="Times New Roman"/>
                          <a:ea typeface="Calibri"/>
                          <a:cs typeface="Times New Roman"/>
                        </a:rPr>
                        <a:t>P3</a:t>
                      </a:r>
                      <a:r>
                        <a:rPr lang="en-US" sz="2000" baseline="0" dirty="0" smtClean="0">
                          <a:latin typeface="Times New Roman"/>
                          <a:ea typeface="Calibri"/>
                          <a:cs typeface="Times New Roman"/>
                        </a:rPr>
                        <a:t> Or Higher </a:t>
                      </a:r>
                      <a:endParaRPr lang="en-US" sz="1100" dirty="0">
                        <a:latin typeface="Calibri"/>
                        <a:ea typeface="Calibri"/>
                        <a:cs typeface="Times New Roman"/>
                      </a:endParaRPr>
                    </a:p>
                  </a:txBody>
                  <a:tcPr marL="68580" marR="68580" marT="0" marB="0"/>
                </a:tc>
              </a:tr>
              <a:tr h="506236">
                <a:tc>
                  <a:txBody>
                    <a:bodyPr/>
                    <a:lstStyle/>
                    <a:p>
                      <a:pPr marL="0" marR="0" algn="ctr">
                        <a:lnSpc>
                          <a:spcPct val="115000"/>
                        </a:lnSpc>
                        <a:spcBef>
                          <a:spcPts val="0"/>
                        </a:spcBef>
                        <a:spcAft>
                          <a:spcPts val="0"/>
                        </a:spcAft>
                      </a:pPr>
                      <a:r>
                        <a:rPr lang="en-US" sz="2000">
                          <a:latin typeface="Times New Roman"/>
                          <a:ea typeface="Calibri"/>
                          <a:cs typeface="Times New Roman"/>
                        </a:rPr>
                        <a:t>RAM</a:t>
                      </a:r>
                      <a:endParaRPr lang="en-US" sz="110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smtClean="0">
                          <a:latin typeface="Times New Roman"/>
                          <a:ea typeface="Calibri"/>
                          <a:cs typeface="Times New Roman"/>
                        </a:rPr>
                        <a:t>2/4 </a:t>
                      </a:r>
                      <a:r>
                        <a:rPr lang="en-US" sz="2000" dirty="0">
                          <a:latin typeface="Times New Roman"/>
                          <a:ea typeface="Calibri"/>
                          <a:cs typeface="Times New Roman"/>
                        </a:rPr>
                        <a:t>GB or More</a:t>
                      </a:r>
                      <a:endParaRPr lang="en-US" sz="1100" dirty="0">
                        <a:latin typeface="Calibri"/>
                        <a:ea typeface="Calibri"/>
                        <a:cs typeface="Times New Roman"/>
                      </a:endParaRPr>
                    </a:p>
                  </a:txBody>
                  <a:tcPr marL="68580" marR="68580" marT="0" marB="0"/>
                </a:tc>
              </a:tr>
              <a:tr h="506236">
                <a:tc>
                  <a:txBody>
                    <a:bodyPr/>
                    <a:lstStyle/>
                    <a:p>
                      <a:pPr marL="0" marR="0" algn="ctr">
                        <a:lnSpc>
                          <a:spcPct val="115000"/>
                        </a:lnSpc>
                        <a:spcBef>
                          <a:spcPts val="0"/>
                        </a:spcBef>
                        <a:spcAft>
                          <a:spcPts val="0"/>
                        </a:spcAft>
                      </a:pPr>
                      <a:r>
                        <a:rPr lang="en-US" sz="2000">
                          <a:latin typeface="Times New Roman"/>
                          <a:ea typeface="Calibri"/>
                          <a:cs typeface="Times New Roman"/>
                        </a:rPr>
                        <a:t>Hard Disk</a:t>
                      </a:r>
                      <a:endParaRPr lang="en-US" sz="110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smtClean="0">
                          <a:latin typeface="Times New Roman"/>
                          <a:ea typeface="Calibri"/>
                          <a:cs typeface="Times New Roman"/>
                        </a:rPr>
                        <a:t>1 </a:t>
                      </a:r>
                      <a:r>
                        <a:rPr lang="en-US" sz="2000" dirty="0">
                          <a:latin typeface="Times New Roman"/>
                          <a:ea typeface="Calibri"/>
                          <a:cs typeface="Times New Roman"/>
                        </a:rPr>
                        <a:t>GB </a:t>
                      </a:r>
                      <a:r>
                        <a:rPr lang="en-US" sz="2000" dirty="0" smtClean="0">
                          <a:latin typeface="Times New Roman"/>
                          <a:ea typeface="Calibri"/>
                          <a:cs typeface="Times New Roman"/>
                        </a:rPr>
                        <a:t>Recommended</a:t>
                      </a:r>
                      <a:endParaRPr lang="en-US" sz="1100" dirty="0">
                        <a:latin typeface="Calibri"/>
                        <a:ea typeface="Calibri"/>
                        <a:cs typeface="Times New Roman"/>
                      </a:endParaRPr>
                    </a:p>
                  </a:txBody>
                  <a:tcPr marL="68580" marR="68580" marT="0" marB="0"/>
                </a:tc>
              </a:tr>
              <a:tr h="506236">
                <a:tc>
                  <a:txBody>
                    <a:bodyPr/>
                    <a:lstStyle/>
                    <a:p>
                      <a:pPr marL="0" marR="0" algn="ctr">
                        <a:lnSpc>
                          <a:spcPct val="115000"/>
                        </a:lnSpc>
                        <a:spcBef>
                          <a:spcPts val="0"/>
                        </a:spcBef>
                        <a:spcAft>
                          <a:spcPts val="0"/>
                        </a:spcAft>
                      </a:pPr>
                      <a:r>
                        <a:rPr lang="en-US" sz="2000">
                          <a:latin typeface="Times New Roman"/>
                          <a:ea typeface="Calibri"/>
                          <a:cs typeface="Times New Roman"/>
                        </a:rPr>
                        <a:t>Monitor</a:t>
                      </a:r>
                      <a:endParaRPr lang="en-US" sz="110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smtClean="0">
                          <a:latin typeface="Times New Roman"/>
                          <a:ea typeface="Calibri"/>
                          <a:cs typeface="Times New Roman"/>
                        </a:rPr>
                        <a:t>Pc, Laptop</a:t>
                      </a:r>
                      <a:endParaRPr lang="en-US" sz="1100" dirty="0">
                        <a:latin typeface="Calibri"/>
                        <a:ea typeface="Calibri"/>
                        <a:cs typeface="Times New Roman"/>
                      </a:endParaRPr>
                    </a:p>
                  </a:txBody>
                  <a:tcPr marL="68580" marR="68580" marT="0" marB="0"/>
                </a:tc>
              </a:tr>
              <a:tr h="506236">
                <a:tc>
                  <a:txBody>
                    <a:bodyPr/>
                    <a:lstStyle/>
                    <a:p>
                      <a:pPr marL="0" marR="0" algn="ctr">
                        <a:lnSpc>
                          <a:spcPct val="115000"/>
                        </a:lnSpc>
                        <a:spcBef>
                          <a:spcPts val="0"/>
                        </a:spcBef>
                        <a:spcAft>
                          <a:spcPts val="0"/>
                        </a:spcAft>
                      </a:pPr>
                      <a:r>
                        <a:rPr lang="en-US" sz="2000" dirty="0">
                          <a:latin typeface="Times New Roman"/>
                          <a:ea typeface="Calibri"/>
                          <a:cs typeface="Times New Roman"/>
                        </a:rPr>
                        <a:t>Keyboard</a:t>
                      </a:r>
                      <a:endParaRPr lang="en-US" sz="11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smtClean="0">
                          <a:latin typeface="Times New Roman"/>
                          <a:ea typeface="Calibri"/>
                          <a:cs typeface="Times New Roman"/>
                        </a:rPr>
                        <a:t>Any</a:t>
                      </a:r>
                      <a:r>
                        <a:rPr lang="en-US" sz="2000" baseline="0" dirty="0" smtClean="0">
                          <a:latin typeface="Times New Roman"/>
                          <a:ea typeface="Calibri"/>
                          <a:cs typeface="Times New Roman"/>
                        </a:rPr>
                        <a:t> Simple</a:t>
                      </a:r>
                      <a:endParaRPr lang="en-US" sz="1100" dirty="0">
                        <a:latin typeface="Calibri"/>
                        <a:ea typeface="Calibri"/>
                        <a:cs typeface="Times New Roman"/>
                      </a:endParaRPr>
                    </a:p>
                  </a:txBody>
                  <a:tcPr marL="68580" marR="68580" marT="0" marB="0"/>
                </a:tc>
              </a:tr>
            </a:tbl>
          </a:graphicData>
        </a:graphic>
      </p:graphicFrame>
    </p:spTree>
    <p:extLst>
      <p:ext uri="{BB962C8B-B14F-4D97-AF65-F5344CB8AC3E}">
        <p14:creationId xmlns="" xmlns:p14="http://schemas.microsoft.com/office/powerpoint/2010/main" val="38540202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975" y="372215"/>
            <a:ext cx="10216515" cy="1293028"/>
          </a:xfrm>
        </p:spPr>
        <p:txBody>
          <a:bodyPr>
            <a:normAutofit/>
          </a:bodyPr>
          <a:lstStyle/>
          <a:p>
            <a:r>
              <a:rPr lang="en-GB" dirty="0" smtClean="0">
                <a:latin typeface="Calibri" pitchFamily="34" charset="0"/>
                <a:cs typeface="Calibri" pitchFamily="34" charset="0"/>
              </a:rPr>
              <a:t>      					</a:t>
            </a:r>
            <a:r>
              <a:rPr lang="en-GB" sz="3200" b="1" u="sng" dirty="0" smtClean="0">
                <a:latin typeface="Calibri" pitchFamily="34" charset="0"/>
                <a:cs typeface="Calibri" pitchFamily="34" charset="0"/>
              </a:rPr>
              <a:t> 2.3) Hardware &amp; software</a:t>
            </a:r>
            <a:endParaRPr lang="gu-IN" sz="3200" b="1" dirty="0">
              <a:latin typeface="Calibri" pitchFamily="34"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2782185073"/>
              </p:ext>
            </p:extLst>
          </p:nvPr>
        </p:nvGraphicFramePr>
        <p:xfrm>
          <a:off x="1852385" y="2990850"/>
          <a:ext cx="8128000" cy="3305174"/>
        </p:xfrm>
        <a:graphic>
          <a:graphicData uri="http://schemas.openxmlformats.org/drawingml/2006/table">
            <a:tbl>
              <a:tblPr firstRow="1" bandRow="1">
                <a:tableStyleId>{5C22544A-7EE6-4342-B048-85BDC9FD1C3A}</a:tableStyleId>
              </a:tblPr>
              <a:tblGrid>
                <a:gridCol w="4064000"/>
                <a:gridCol w="4064000"/>
              </a:tblGrid>
              <a:tr h="568979">
                <a:tc gridSpan="2">
                  <a:txBody>
                    <a:bodyPr/>
                    <a:lstStyle/>
                    <a:p>
                      <a:pPr marL="0" marR="0" algn="ctr">
                        <a:lnSpc>
                          <a:spcPct val="115000"/>
                        </a:lnSpc>
                        <a:spcBef>
                          <a:spcPts val="0"/>
                        </a:spcBef>
                        <a:spcAft>
                          <a:spcPts val="0"/>
                        </a:spcAft>
                      </a:pPr>
                      <a:r>
                        <a:rPr lang="en-US" sz="2200" b="1" dirty="0">
                          <a:latin typeface="Times New Roman"/>
                          <a:ea typeface="Calibri"/>
                          <a:cs typeface="Times New Roman"/>
                        </a:rPr>
                        <a:t>Software Requirement</a:t>
                      </a:r>
                      <a:endParaRPr lang="en-US" sz="1100" dirty="0">
                        <a:latin typeface="Calibri"/>
                        <a:ea typeface="Calibri"/>
                        <a:cs typeface="Times New Roman"/>
                      </a:endParaRPr>
                    </a:p>
                  </a:txBody>
                  <a:tcPr marL="68580" marR="68580" marT="0" marB="0"/>
                </a:tc>
                <a:tc hMerge="1">
                  <a:txBody>
                    <a:bodyPr/>
                    <a:lstStyle/>
                    <a:p>
                      <a:endParaRPr lang="en-US"/>
                    </a:p>
                  </a:txBody>
                  <a:tcPr/>
                </a:tc>
              </a:tr>
              <a:tr h="547239">
                <a:tc>
                  <a:txBody>
                    <a:bodyPr/>
                    <a:lstStyle/>
                    <a:p>
                      <a:pPr marL="0" marR="0" algn="ctr">
                        <a:lnSpc>
                          <a:spcPct val="115000"/>
                        </a:lnSpc>
                        <a:spcBef>
                          <a:spcPts val="0"/>
                        </a:spcBef>
                        <a:spcAft>
                          <a:spcPts val="0"/>
                        </a:spcAft>
                      </a:pPr>
                      <a:r>
                        <a:rPr lang="en-US" sz="2000" dirty="0">
                          <a:latin typeface="Times New Roman"/>
                          <a:ea typeface="Calibri"/>
                          <a:cs typeface="Times New Roman"/>
                        </a:rPr>
                        <a:t>Operating System </a:t>
                      </a:r>
                      <a:endParaRPr lang="en-US" sz="11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latin typeface="Times New Roman"/>
                          <a:ea typeface="Calibri"/>
                          <a:cs typeface="Times New Roman"/>
                        </a:rPr>
                        <a:t>Window </a:t>
                      </a:r>
                      <a:r>
                        <a:rPr lang="en-US" sz="2000" dirty="0" smtClean="0">
                          <a:latin typeface="Times New Roman"/>
                          <a:ea typeface="Calibri"/>
                          <a:cs typeface="Times New Roman"/>
                        </a:rPr>
                        <a:t>11 Or Higher Version</a:t>
                      </a:r>
                      <a:endParaRPr lang="en-US" sz="1100" dirty="0">
                        <a:latin typeface="Calibri"/>
                        <a:ea typeface="Calibri"/>
                        <a:cs typeface="Times New Roman"/>
                      </a:endParaRPr>
                    </a:p>
                  </a:txBody>
                  <a:tcPr marL="68580" marR="68580" marT="0" marB="0"/>
                </a:tc>
              </a:tr>
              <a:tr h="547239">
                <a:tc>
                  <a:txBody>
                    <a:bodyPr/>
                    <a:lstStyle/>
                    <a:p>
                      <a:pPr marL="0" marR="0" algn="ctr">
                        <a:lnSpc>
                          <a:spcPct val="115000"/>
                        </a:lnSpc>
                        <a:spcBef>
                          <a:spcPts val="0"/>
                        </a:spcBef>
                        <a:spcAft>
                          <a:spcPts val="0"/>
                        </a:spcAft>
                      </a:pPr>
                      <a:r>
                        <a:rPr lang="en-US" sz="2000">
                          <a:latin typeface="Times New Roman"/>
                          <a:ea typeface="Calibri"/>
                          <a:cs typeface="Times New Roman"/>
                        </a:rPr>
                        <a:t>Database</a:t>
                      </a:r>
                      <a:endParaRPr lang="en-US" sz="110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latin typeface="Times New Roman"/>
                          <a:ea typeface="Calibri"/>
                          <a:cs typeface="Times New Roman"/>
                        </a:rPr>
                        <a:t>MySQL </a:t>
                      </a:r>
                      <a:r>
                        <a:rPr lang="en-US" sz="2000" dirty="0" smtClean="0">
                          <a:latin typeface="Times New Roman"/>
                          <a:ea typeface="Calibri"/>
                          <a:cs typeface="Times New Roman"/>
                        </a:rPr>
                        <a:t>5.X</a:t>
                      </a:r>
                      <a:endParaRPr lang="en-US" sz="1100" dirty="0">
                        <a:latin typeface="Calibri"/>
                        <a:ea typeface="Calibri"/>
                        <a:cs typeface="Times New Roman"/>
                      </a:endParaRPr>
                    </a:p>
                  </a:txBody>
                  <a:tcPr marL="68580" marR="68580" marT="0" marB="0"/>
                </a:tc>
              </a:tr>
              <a:tr h="547239">
                <a:tc>
                  <a:txBody>
                    <a:bodyPr/>
                    <a:lstStyle/>
                    <a:p>
                      <a:pPr marL="0" marR="0" algn="ctr">
                        <a:lnSpc>
                          <a:spcPct val="115000"/>
                        </a:lnSpc>
                        <a:spcBef>
                          <a:spcPts val="0"/>
                        </a:spcBef>
                        <a:spcAft>
                          <a:spcPts val="0"/>
                        </a:spcAft>
                      </a:pPr>
                      <a:r>
                        <a:rPr lang="en-US" sz="2000" dirty="0" smtClean="0">
                          <a:latin typeface="Times New Roman"/>
                          <a:ea typeface="Calibri"/>
                          <a:cs typeface="Times New Roman"/>
                        </a:rPr>
                        <a:t>Application</a:t>
                      </a:r>
                      <a:r>
                        <a:rPr lang="en-US" sz="2000" baseline="0" dirty="0" smtClean="0">
                          <a:latin typeface="Times New Roman"/>
                          <a:ea typeface="Calibri"/>
                          <a:cs typeface="Times New Roman"/>
                        </a:rPr>
                        <a:t> Software</a:t>
                      </a:r>
                      <a:endParaRPr lang="en-US" sz="11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smtClean="0">
                          <a:latin typeface="Times New Roman"/>
                          <a:ea typeface="Calibri"/>
                          <a:cs typeface="Times New Roman"/>
                        </a:rPr>
                        <a:t>Sublime</a:t>
                      </a:r>
                      <a:r>
                        <a:rPr lang="en-US" sz="2000" baseline="0" dirty="0" smtClean="0">
                          <a:latin typeface="Times New Roman"/>
                          <a:ea typeface="Calibri"/>
                          <a:cs typeface="Times New Roman"/>
                        </a:rPr>
                        <a:t> Text, Vs Code, Xampp</a:t>
                      </a:r>
                      <a:endParaRPr lang="en-US" sz="1100" dirty="0">
                        <a:latin typeface="Calibri"/>
                        <a:ea typeface="Calibri"/>
                        <a:cs typeface="Times New Roman"/>
                      </a:endParaRPr>
                    </a:p>
                  </a:txBody>
                  <a:tcPr marL="68580" marR="68580" marT="0" marB="0"/>
                </a:tc>
              </a:tr>
              <a:tr h="547239">
                <a:tc>
                  <a:txBody>
                    <a:bodyPr/>
                    <a:lstStyle/>
                    <a:p>
                      <a:pPr marL="0" marR="0" algn="ctr">
                        <a:lnSpc>
                          <a:spcPct val="115000"/>
                        </a:lnSpc>
                        <a:spcBef>
                          <a:spcPts val="0"/>
                        </a:spcBef>
                        <a:spcAft>
                          <a:spcPts val="0"/>
                        </a:spcAft>
                      </a:pPr>
                      <a:r>
                        <a:rPr lang="en-US" sz="2000" dirty="0" smtClean="0">
                          <a:latin typeface="Times New Roman"/>
                          <a:ea typeface="Calibri"/>
                          <a:cs typeface="Times New Roman"/>
                        </a:rPr>
                        <a:t>Documentations</a:t>
                      </a:r>
                      <a:r>
                        <a:rPr lang="en-US" sz="2000" baseline="0" dirty="0" smtClean="0">
                          <a:latin typeface="Times New Roman"/>
                          <a:ea typeface="Calibri"/>
                          <a:cs typeface="Times New Roman"/>
                        </a:rPr>
                        <a:t> Software</a:t>
                      </a:r>
                      <a:endParaRPr lang="en-US" sz="11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smtClean="0">
                          <a:latin typeface="Times New Roman"/>
                          <a:ea typeface="Calibri"/>
                          <a:cs typeface="Times New Roman"/>
                        </a:rPr>
                        <a:t>Microsoft</a:t>
                      </a:r>
                      <a:r>
                        <a:rPr lang="en-US" sz="2000" baseline="0" dirty="0" smtClean="0">
                          <a:latin typeface="Times New Roman"/>
                          <a:ea typeface="Calibri"/>
                          <a:cs typeface="Times New Roman"/>
                        </a:rPr>
                        <a:t> Word</a:t>
                      </a:r>
                      <a:endParaRPr lang="en-US" sz="1100" dirty="0">
                        <a:latin typeface="Calibri"/>
                        <a:ea typeface="Calibri"/>
                        <a:cs typeface="Times New Roman"/>
                      </a:endParaRPr>
                    </a:p>
                  </a:txBody>
                  <a:tcPr marL="68580" marR="68580" marT="0" marB="0"/>
                </a:tc>
              </a:tr>
              <a:tr h="547239">
                <a:tc>
                  <a:txBody>
                    <a:bodyPr/>
                    <a:lstStyle/>
                    <a:p>
                      <a:pPr marL="0" marR="0" algn="ctr">
                        <a:lnSpc>
                          <a:spcPct val="115000"/>
                        </a:lnSpc>
                        <a:spcBef>
                          <a:spcPts val="0"/>
                        </a:spcBef>
                        <a:spcAft>
                          <a:spcPts val="0"/>
                        </a:spcAft>
                      </a:pPr>
                      <a:r>
                        <a:rPr lang="en-US" sz="2000" dirty="0">
                          <a:latin typeface="Times New Roman"/>
                          <a:ea typeface="Calibri"/>
                          <a:cs typeface="Times New Roman"/>
                        </a:rPr>
                        <a:t>Browser</a:t>
                      </a:r>
                      <a:endParaRPr lang="en-US" sz="11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2000" dirty="0">
                          <a:latin typeface="Times New Roman"/>
                          <a:ea typeface="Calibri"/>
                          <a:cs typeface="Times New Roman"/>
                        </a:rPr>
                        <a:t>Google Chrome, </a:t>
                      </a:r>
                      <a:r>
                        <a:rPr lang="en-US" sz="2000" dirty="0" smtClean="0">
                          <a:latin typeface="Times New Roman"/>
                          <a:ea typeface="Calibri"/>
                          <a:cs typeface="Times New Roman"/>
                        </a:rPr>
                        <a:t>Brave, Edge</a:t>
                      </a:r>
                      <a:endParaRPr lang="en-US" sz="1100" dirty="0">
                        <a:latin typeface="Calibri"/>
                        <a:ea typeface="Calibri"/>
                        <a:cs typeface="Times New Roman"/>
                      </a:endParaRPr>
                    </a:p>
                  </a:txBody>
                  <a:tcPr marL="68580" marR="68580" marT="0" marB="0"/>
                </a:tc>
              </a:tr>
            </a:tbl>
          </a:graphicData>
        </a:graphic>
      </p:graphicFrame>
      <p:sp>
        <p:nvSpPr>
          <p:cNvPr id="4" name="Rectangle 3"/>
          <p:cNvSpPr/>
          <p:nvPr/>
        </p:nvSpPr>
        <p:spPr>
          <a:xfrm>
            <a:off x="1860465" y="2215633"/>
            <a:ext cx="7102560" cy="523220"/>
          </a:xfrm>
          <a:prstGeom prst="rect">
            <a:avLst/>
          </a:prstGeom>
        </p:spPr>
        <p:txBody>
          <a:bodyPr wrap="square">
            <a:spAutoFit/>
          </a:bodyPr>
          <a:lstStyle/>
          <a:p>
            <a:r>
              <a:rPr lang="en-GB" sz="2800" dirty="0" smtClean="0">
                <a:latin typeface="Calibri" pitchFamily="34" charset="0"/>
                <a:cs typeface="Calibri" pitchFamily="34" charset="0"/>
              </a:rPr>
              <a:t> </a:t>
            </a:r>
            <a:r>
              <a:rPr lang="en-GB" sz="2800" b="1" u="sng" dirty="0" smtClean="0">
                <a:latin typeface="Calibri" pitchFamily="34" charset="0"/>
                <a:cs typeface="Calibri" pitchFamily="34" charset="0"/>
              </a:rPr>
              <a:t>Software Requirement</a:t>
            </a:r>
            <a:endParaRPr lang="en-US" sz="2800" u="sng" dirty="0">
              <a:latin typeface="Calibri" pitchFamily="34" charset="0"/>
              <a:cs typeface="Calibri" pitchFamily="34" charset="0"/>
            </a:endParaRPr>
          </a:p>
        </p:txBody>
      </p:sp>
    </p:spTree>
    <p:extLst>
      <p:ext uri="{BB962C8B-B14F-4D97-AF65-F5344CB8AC3E}">
        <p14:creationId xmlns="" xmlns:p14="http://schemas.microsoft.com/office/powerpoint/2010/main" val="3302887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2550" y="206829"/>
            <a:ext cx="9448800" cy="963678"/>
          </a:xfrm>
        </p:spPr>
        <p:txBody>
          <a:bodyPr>
            <a:normAutofit/>
          </a:bodyPr>
          <a:lstStyle/>
          <a:p>
            <a:pPr algn="ctr"/>
            <a:r>
              <a:rPr lang="en-GB" sz="3200" b="1" u="sng" dirty="0" smtClean="0">
                <a:latin typeface="Calibri" pitchFamily="34" charset="0"/>
                <a:cs typeface="Calibri" pitchFamily="34" charset="0"/>
              </a:rPr>
              <a:t>2.4) Planning  &amp;  scheduling</a:t>
            </a:r>
            <a:endParaRPr lang="gu-IN" sz="3200" b="1" u="sng" dirty="0">
              <a:latin typeface="Calibri" pitchFamily="34" charset="0"/>
            </a:endParaRPr>
          </a:p>
        </p:txBody>
      </p:sp>
      <p:sp>
        <p:nvSpPr>
          <p:cNvPr id="3" name="Subtitle 2"/>
          <p:cNvSpPr>
            <a:spLocks noGrp="1"/>
          </p:cNvSpPr>
          <p:nvPr>
            <p:ph type="subTitle" idx="1"/>
          </p:nvPr>
        </p:nvSpPr>
        <p:spPr>
          <a:xfrm>
            <a:off x="704849" y="1724025"/>
            <a:ext cx="10620375" cy="4895850"/>
          </a:xfrm>
        </p:spPr>
        <p:txBody>
          <a:bodyPr>
            <a:normAutofit/>
          </a:bodyPr>
          <a:lstStyle/>
          <a:p>
            <a:pPr lvl="0">
              <a:buClrTx/>
              <a:buFont typeface="Wingdings" pitchFamily="2" charset="2"/>
              <a:buChar char="Ø"/>
            </a:pPr>
            <a:r>
              <a:rPr lang="en-US" sz="2400" dirty="0" smtClean="0">
                <a:latin typeface="Calibri" pitchFamily="34" charset="0"/>
                <a:cs typeface="Calibri" pitchFamily="34" charset="0"/>
              </a:rPr>
              <a:t> 	</a:t>
            </a:r>
            <a:r>
              <a:rPr lang="en-US" sz="2000" dirty="0" smtClean="0">
                <a:latin typeface="Calibri" pitchFamily="34" charset="0"/>
                <a:cs typeface="Calibri" pitchFamily="34" charset="0"/>
              </a:rPr>
              <a:t>Determining the objectives of the project to be undertaken.</a:t>
            </a:r>
          </a:p>
          <a:p>
            <a:pPr>
              <a:buClrTx/>
              <a:buFont typeface="Wingdings" pitchFamily="2" charset="2"/>
              <a:buChar char="Ø"/>
            </a:pPr>
            <a:endParaRPr lang="en-US" sz="2000" dirty="0" smtClean="0">
              <a:latin typeface="Calibri" pitchFamily="34" charset="0"/>
              <a:cs typeface="Calibri" pitchFamily="34" charset="0"/>
            </a:endParaRPr>
          </a:p>
          <a:p>
            <a:pPr lvl="0">
              <a:buClrTx/>
              <a:buFont typeface="Wingdings" pitchFamily="2" charset="2"/>
              <a:buChar char="Ø"/>
            </a:pPr>
            <a:r>
              <a:rPr lang="en-US" sz="2000" dirty="0" smtClean="0">
                <a:latin typeface="Calibri" pitchFamily="34" charset="0"/>
                <a:cs typeface="Calibri" pitchFamily="34" charset="0"/>
              </a:rPr>
              <a:t> 	Estimating resource, funds, material, machines and manpower 	requirements.</a:t>
            </a:r>
          </a:p>
          <a:p>
            <a:pPr>
              <a:buClrTx/>
            </a:pPr>
            <a:r>
              <a:rPr lang="en-US" sz="2000" dirty="0" smtClean="0">
                <a:latin typeface="Calibri" pitchFamily="34" charset="0"/>
                <a:cs typeface="Calibri" pitchFamily="34" charset="0"/>
              </a:rPr>
              <a:t> </a:t>
            </a:r>
          </a:p>
          <a:p>
            <a:pPr lvl="0">
              <a:buClrTx/>
              <a:buFont typeface="Wingdings" pitchFamily="2" charset="2"/>
              <a:buChar char="Ø"/>
            </a:pPr>
            <a:r>
              <a:rPr lang="en-US" sz="2000" dirty="0" smtClean="0">
                <a:latin typeface="Calibri" pitchFamily="34" charset="0"/>
                <a:cs typeface="Calibri" pitchFamily="34" charset="0"/>
              </a:rPr>
              <a:t> 	Scheduling various stages and determining the time frame of overall 	work.</a:t>
            </a:r>
          </a:p>
          <a:p>
            <a:pPr>
              <a:buClrTx/>
            </a:pPr>
            <a:r>
              <a:rPr lang="en-US" sz="2000" dirty="0" smtClean="0">
                <a:latin typeface="Calibri" pitchFamily="34" charset="0"/>
                <a:cs typeface="Calibri" pitchFamily="34" charset="0"/>
              </a:rPr>
              <a:t> </a:t>
            </a:r>
          </a:p>
          <a:p>
            <a:pPr lvl="0">
              <a:buClrTx/>
              <a:buFont typeface="Wingdings" pitchFamily="2" charset="2"/>
              <a:buChar char="Ø"/>
            </a:pPr>
            <a:r>
              <a:rPr lang="en-US" sz="2000" dirty="0" smtClean="0">
                <a:latin typeface="Calibri" pitchFamily="34" charset="0"/>
                <a:cs typeface="Calibri" pitchFamily="34" charset="0"/>
              </a:rPr>
              <a:t> 	Reducing risk uncertainly.</a:t>
            </a:r>
          </a:p>
          <a:p>
            <a:pPr>
              <a:buClrTx/>
            </a:pPr>
            <a:r>
              <a:rPr lang="en-US" sz="2000" dirty="0" smtClean="0">
                <a:latin typeface="Calibri" pitchFamily="34" charset="0"/>
                <a:cs typeface="Calibri" pitchFamily="34" charset="0"/>
              </a:rPr>
              <a:t> </a:t>
            </a:r>
          </a:p>
          <a:p>
            <a:pPr lvl="0">
              <a:buClrTx/>
              <a:buFont typeface="Wingdings" pitchFamily="2" charset="2"/>
              <a:buChar char="Ø"/>
            </a:pPr>
            <a:r>
              <a:rPr lang="en-US" sz="2000" dirty="0" smtClean="0">
                <a:latin typeface="Calibri" pitchFamily="34" charset="0"/>
                <a:cs typeface="Calibri" pitchFamily="34" charset="0"/>
              </a:rPr>
              <a:t> 	It provides the basis for co-coordinates the work among concerned; 	provide a 	basis 	predicting &amp; controlling time and cost.</a:t>
            </a:r>
          </a:p>
          <a:p>
            <a:endParaRPr lang="gu-IN" dirty="0">
              <a:latin typeface="Calibri" pitchFamily="34" charset="0"/>
            </a:endParaRPr>
          </a:p>
        </p:txBody>
      </p:sp>
    </p:spTree>
    <p:extLst>
      <p:ext uri="{BB962C8B-B14F-4D97-AF65-F5344CB8AC3E}">
        <p14:creationId xmlns="" xmlns:p14="http://schemas.microsoft.com/office/powerpoint/2010/main" val="4115789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1625" y="0"/>
            <a:ext cx="8582025" cy="902718"/>
          </a:xfrm>
        </p:spPr>
        <p:txBody>
          <a:bodyPr>
            <a:normAutofit/>
          </a:bodyPr>
          <a:lstStyle/>
          <a:p>
            <a:r>
              <a:rPr lang="en-GB" sz="4800" b="1" dirty="0" smtClean="0">
                <a:latin typeface="Arial" pitchFamily="34" charset="0"/>
                <a:cs typeface="Arial" pitchFamily="34" charset="0"/>
              </a:rPr>
              <a:t>					   </a:t>
            </a:r>
            <a:r>
              <a:rPr lang="en-GB" b="1" dirty="0" smtClean="0">
                <a:latin typeface="Arial" pitchFamily="34" charset="0"/>
                <a:cs typeface="Arial" pitchFamily="34" charset="0"/>
              </a:rPr>
              <a:t> </a:t>
            </a:r>
            <a:r>
              <a:rPr lang="en-GB" sz="4000" b="1" dirty="0" smtClean="0">
                <a:latin typeface="Arial" pitchFamily="34" charset="0"/>
                <a:cs typeface="Arial" pitchFamily="34" charset="0"/>
              </a:rPr>
              <a:t>Chapter-3</a:t>
            </a:r>
            <a:endParaRPr lang="gu-IN" sz="4000" b="1" dirty="0">
              <a:latin typeface="Arial" pitchFamily="34" charset="0"/>
            </a:endParaRPr>
          </a:p>
        </p:txBody>
      </p:sp>
      <p:sp>
        <p:nvSpPr>
          <p:cNvPr id="3" name="Subtitle 2"/>
          <p:cNvSpPr>
            <a:spLocks noGrp="1"/>
          </p:cNvSpPr>
          <p:nvPr>
            <p:ph type="subTitle" idx="1"/>
          </p:nvPr>
        </p:nvSpPr>
        <p:spPr>
          <a:xfrm>
            <a:off x="1371600" y="1314451"/>
            <a:ext cx="9448800" cy="5153024"/>
          </a:xfrm>
        </p:spPr>
        <p:txBody>
          <a:bodyPr>
            <a:normAutofit/>
          </a:bodyPr>
          <a:lstStyle/>
          <a:p>
            <a:pPr algn="ctr"/>
            <a:r>
              <a:rPr lang="en-US" sz="3200" b="1" u="sng" dirty="0" smtClean="0">
                <a:latin typeface="Arial" pitchFamily="34" charset="0"/>
              </a:rPr>
              <a:t>System Design</a:t>
            </a:r>
            <a:endParaRPr lang="gu-IN" sz="3200" b="1" u="sng" dirty="0">
              <a:latin typeface="Arial" pitchFamily="34" charset="0"/>
            </a:endParaRPr>
          </a:p>
        </p:txBody>
      </p:sp>
      <p:pic>
        <p:nvPicPr>
          <p:cNvPr id="4" name="Picture 3">
            <a:extLst>
              <a:ext uri="{FF2B5EF4-FFF2-40B4-BE49-F238E27FC236}">
                <a16:creationId xmlns="" xmlns:a16="http://schemas.microsoft.com/office/drawing/2014/main" id="{EA5C86DD-204F-B4EB-F4B5-70266A1084F6}"/>
              </a:ext>
            </a:extLst>
          </p:cNvPr>
          <p:cNvPicPr>
            <a:picLocks noChangeAspect="1"/>
          </p:cNvPicPr>
          <p:nvPr/>
        </p:nvPicPr>
        <p:blipFill>
          <a:blip r:embed="rId2"/>
          <a:stretch>
            <a:fillRect/>
          </a:stretch>
        </p:blipFill>
        <p:spPr>
          <a:xfrm>
            <a:off x="1695450" y="2247156"/>
            <a:ext cx="8534400" cy="4320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39168352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C61B649B-D482-89BD-F6BA-11A070F297AC}"/>
              </a:ext>
            </a:extLst>
          </p:cNvPr>
          <p:cNvSpPr txBox="1">
            <a:spLocks/>
          </p:cNvSpPr>
          <p:nvPr/>
        </p:nvSpPr>
        <p:spPr>
          <a:xfrm>
            <a:off x="549796" y="274638"/>
            <a:ext cx="10801200" cy="706090"/>
          </a:xfrm>
          <a:prstGeom prst="rect">
            <a:avLst/>
          </a:prstGeom>
          <a:effectLst/>
        </p:spPr>
        <p:txBody>
          <a:bodyPr vert="horz" lIns="91440" tIns="45720" rIns="91440" bIns="45720" rtlCol="0" anchor="b">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IN" sz="3200" b="1" i="0" u="sng" strike="noStrike" kern="1200" cap="all" spc="0" normalizeH="0" baseline="0" noProof="0" dirty="0" smtClean="0">
                <a:ln w="3175" cmpd="sng">
                  <a:noFill/>
                </a:ln>
                <a:effectLst/>
                <a:uLnTx/>
                <a:uFillTx/>
                <a:latin typeface="Calibri" panose="020F0502020204030204" pitchFamily="34" charset="0"/>
                <a:ea typeface="Calibri" panose="020F0502020204030204" pitchFamily="34" charset="0"/>
                <a:cs typeface="Calibri" panose="020F0502020204030204" pitchFamily="34" charset="0"/>
              </a:rPr>
              <a:t>3.1 over all system design using designing tools</a:t>
            </a:r>
            <a:endParaRPr kumimoji="0" lang="en-IN" sz="3200" b="1" i="0" u="sng" strike="noStrike" kern="1200" cap="all" spc="0" normalizeH="0" baseline="0" noProof="0" dirty="0">
              <a:ln w="3175" cmpd="sng">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3">
            <a:extLst>
              <a:ext uri="{FF2B5EF4-FFF2-40B4-BE49-F238E27FC236}">
                <a16:creationId xmlns="" xmlns:a16="http://schemas.microsoft.com/office/drawing/2014/main" id="{3D9599D4-0CB7-4DB7-84D7-A7CFEB6FC154}"/>
              </a:ext>
            </a:extLst>
          </p:cNvPr>
          <p:cNvSpPr txBox="1">
            <a:spLocks/>
          </p:cNvSpPr>
          <p:nvPr/>
        </p:nvSpPr>
        <p:spPr>
          <a:xfrm>
            <a:off x="1145604" y="1619155"/>
            <a:ext cx="9753600" cy="4343400"/>
          </a:xfrm>
          <a:prstGeom prst="rect">
            <a:avLst/>
          </a:prstGeom>
        </p:spPr>
        <p:txBody>
          <a:bodyPr vert="horz" lIns="91440" tIns="45720" rIns="91440" bIns="45720" rtlCol="0" anchor="t">
            <a:normAutofit/>
          </a:bodyPr>
          <a:lstStyle/>
          <a:p>
            <a:pPr marL="45720" marR="0" lvl="0" indent="0" algn="l" defTabSz="457200" rtl="0" eaLnBrk="1" fontAlgn="auto" latinLnBrk="0" hangingPunct="1">
              <a:lnSpc>
                <a:spcPct val="107000"/>
              </a:lnSpc>
              <a:spcBef>
                <a:spcPct val="20000"/>
              </a:spcBef>
              <a:spcAft>
                <a:spcPts val="800"/>
              </a:spcAft>
              <a:buClr>
                <a:schemeClr val="tx1"/>
              </a:buClr>
              <a:buSzPct val="80000"/>
              <a:buFont typeface="Wingdings 3" panose="05040102010807070707" pitchFamily="18" charset="2"/>
              <a:buNone/>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p>
          <a:p>
            <a:pPr marL="45720" marR="0" lvl="0" indent="0" algn="l" defTabSz="457200" rtl="0" eaLnBrk="1" fontAlgn="auto" latinLnBrk="0" hangingPunct="1">
              <a:lnSpc>
                <a:spcPct val="107000"/>
              </a:lnSpc>
              <a:spcBef>
                <a:spcPct val="20000"/>
              </a:spcBef>
              <a:spcAft>
                <a:spcPts val="800"/>
              </a:spcAft>
              <a:buClr>
                <a:schemeClr val="tx1"/>
              </a:buClr>
              <a:buSzPct val="80000"/>
              <a:buFont typeface="Wingdings 3" panose="05040102010807070707" pitchFamily="18" charset="2"/>
              <a:buNone/>
              <a:tabLst/>
              <a:defRPr/>
            </a:pPr>
            <a:r>
              <a:rPr lang="en-IN" sz="2000" kern="100" dirty="0" smtClean="0">
                <a:latin typeface="Calibri" panose="020F0502020204030204" pitchFamily="34" charset="0"/>
                <a:ea typeface="Calibri" panose="020F0502020204030204" pitchFamily="34" charset="0"/>
                <a:cs typeface="Times New Roman" panose="02020603050405020304" pitchFamily="18" charset="0"/>
              </a:rPr>
              <a:t>			</a:t>
            </a: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 1)  HTML </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 marR="0" lvl="0" indent="0" algn="l" defTabSz="457200" rtl="0" eaLnBrk="1" fontAlgn="auto" latinLnBrk="0" hangingPunct="1">
              <a:lnSpc>
                <a:spcPct val="107000"/>
              </a:lnSpc>
              <a:spcBef>
                <a:spcPct val="20000"/>
              </a:spcBef>
              <a:spcAft>
                <a:spcPts val="800"/>
              </a:spcAft>
              <a:buClr>
                <a:schemeClr val="tx1"/>
              </a:buClr>
              <a:buSzPct val="80000"/>
              <a:buFont typeface="Wingdings 3" panose="05040102010807070707" pitchFamily="18" charset="2"/>
              <a:buNone/>
              <a:tabLst>
                <a:tab pos="2354580" algn="l"/>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                        2)  CSS	</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 marR="0" lvl="0" indent="0" algn="l" defTabSz="457200" rtl="0" eaLnBrk="1" fontAlgn="auto" latinLnBrk="0" hangingPunct="1">
              <a:lnSpc>
                <a:spcPct val="107000"/>
              </a:lnSpc>
              <a:spcBef>
                <a:spcPct val="20000"/>
              </a:spcBef>
              <a:spcAft>
                <a:spcPts val="800"/>
              </a:spcAft>
              <a:buClr>
                <a:schemeClr val="tx1"/>
              </a:buClr>
              <a:buSzPct val="80000"/>
              <a:buFont typeface="Wingdings 3" panose="05040102010807070707" pitchFamily="18" charset="2"/>
              <a:buNone/>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                        3)  JAVASCRIPT</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 marR="0" lvl="0" indent="0" algn="l" defTabSz="457200" rtl="0" eaLnBrk="1" fontAlgn="auto" latinLnBrk="0" hangingPunct="1">
              <a:lnSpc>
                <a:spcPct val="107000"/>
              </a:lnSpc>
              <a:spcBef>
                <a:spcPct val="20000"/>
              </a:spcBef>
              <a:spcAft>
                <a:spcPts val="800"/>
              </a:spcAft>
              <a:buClr>
                <a:schemeClr val="tx1"/>
              </a:buClr>
              <a:buSzPct val="80000"/>
              <a:buFont typeface="Wingdings 3" panose="05040102010807070707" pitchFamily="18" charset="2"/>
              <a:buNone/>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                        4)  PHP </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 marR="0" lvl="0" indent="0" algn="l" defTabSz="457200" rtl="0" eaLnBrk="1" fontAlgn="auto" latinLnBrk="0" hangingPunct="1">
              <a:lnSpc>
                <a:spcPct val="107000"/>
              </a:lnSpc>
              <a:spcBef>
                <a:spcPct val="20000"/>
              </a:spcBef>
              <a:spcAft>
                <a:spcPts val="800"/>
              </a:spcAft>
              <a:buClr>
                <a:schemeClr val="tx1"/>
              </a:buClr>
              <a:buSzPct val="80000"/>
              <a:buFont typeface="Wingdings 3" panose="05040102010807070707" pitchFamily="18" charset="2"/>
              <a:buNone/>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                        5) BOOTSTRAP</a:t>
            </a:r>
            <a:endParaRPr kumimoji="0" lang="en-IN" sz="2000" b="0" i="0" u="none" strike="noStrike" kern="1200" cap="none" spc="0" normalizeH="0" baseline="0" noProof="0" dirty="0">
              <a:ln>
                <a:noFill/>
              </a:ln>
              <a:effectLst/>
              <a:uLnTx/>
              <a:uFillTx/>
            </a:endParaRPr>
          </a:p>
        </p:txBody>
      </p:sp>
      <p:pic>
        <p:nvPicPr>
          <p:cNvPr id="6" name="Picture 5">
            <a:extLst>
              <a:ext uri="{FF2B5EF4-FFF2-40B4-BE49-F238E27FC236}">
                <a16:creationId xmlns="" xmlns:a16="http://schemas.microsoft.com/office/drawing/2014/main" id="{E4B9E447-CE17-759F-6F06-B505965B2F7B}"/>
              </a:ext>
            </a:extLst>
          </p:cNvPr>
          <p:cNvPicPr>
            <a:picLocks noChangeAspect="1"/>
          </p:cNvPicPr>
          <p:nvPr/>
        </p:nvPicPr>
        <p:blipFill>
          <a:blip r:embed="rId2"/>
          <a:stretch>
            <a:fillRect/>
          </a:stretch>
        </p:blipFill>
        <p:spPr>
          <a:xfrm>
            <a:off x="6022404" y="1628800"/>
            <a:ext cx="4680520" cy="403244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4142734B-E1D0-762F-A512-F0CBAF5F28C3}"/>
              </a:ext>
            </a:extLst>
          </p:cNvPr>
          <p:cNvSpPr txBox="1">
            <a:spLocks/>
          </p:cNvSpPr>
          <p:nvPr/>
        </p:nvSpPr>
        <p:spPr>
          <a:xfrm>
            <a:off x="1217614" y="274638"/>
            <a:ext cx="9753600" cy="778098"/>
          </a:xfrm>
          <a:prstGeom prst="rect">
            <a:avLst/>
          </a:prstGeom>
          <a:effectLst/>
        </p:spPr>
        <p:txBody>
          <a:bodyPr vert="horz" lIns="91440" tIns="45720" rIns="91440" bIns="45720" rtlCol="0" anchor="b">
            <a:normAutofit/>
          </a:bodyPr>
          <a:lstStyle/>
          <a:p>
            <a:pPr marL="571500" marR="0" lvl="0" indent="-571500" algn="l" defTabSz="457200" rtl="0" eaLnBrk="1" fontAlgn="auto" latinLnBrk="0" hangingPunct="1">
              <a:lnSpc>
                <a:spcPct val="100000"/>
              </a:lnSpc>
              <a:spcBef>
                <a:spcPct val="0"/>
              </a:spcBef>
              <a:spcAft>
                <a:spcPts val="0"/>
              </a:spcAft>
              <a:buSzTx/>
              <a:buFont typeface="Wingdings" pitchFamily="2" charset="2"/>
              <a:buChar char="v"/>
              <a:tabLst/>
              <a:defRPr/>
            </a:pPr>
            <a:r>
              <a:rPr kumimoji="0" lang="en-IN" sz="2800" b="1" i="0" u="sng" strike="noStrike" kern="1200" cap="all" spc="0" normalizeH="0" baseline="0" noProof="0" dirty="0" err="1" smtClean="0">
                <a:ln w="3175" cmpd="sng">
                  <a:noFill/>
                </a:ln>
                <a:effectLst/>
                <a:uLnTx/>
                <a:uFillTx/>
                <a:latin typeface="Calibri" panose="020F0502020204030204" pitchFamily="34" charset="0"/>
                <a:ea typeface="Calibri" panose="020F0502020204030204" pitchFamily="34" charset="0"/>
                <a:cs typeface="Calibri" panose="020F0502020204030204" pitchFamily="34" charset="0"/>
              </a:rPr>
              <a:t>css</a:t>
            </a:r>
            <a:endParaRPr kumimoji="0" lang="en-IN" sz="2800" b="1" i="0" u="sng" strike="noStrike" kern="1200" cap="all" spc="0" normalizeH="0" baseline="0" noProof="0" dirty="0">
              <a:ln w="3175" cmpd="sng">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 name="Content Placeholder 2">
            <a:extLst>
              <a:ext uri="{FF2B5EF4-FFF2-40B4-BE49-F238E27FC236}">
                <a16:creationId xmlns="" xmlns:a16="http://schemas.microsoft.com/office/drawing/2014/main" id="{8480FD1E-3D29-0B98-FC7C-DB68A6CD1871}"/>
              </a:ext>
            </a:extLst>
          </p:cNvPr>
          <p:cNvSpPr txBox="1">
            <a:spLocks/>
          </p:cNvSpPr>
          <p:nvPr/>
        </p:nvSpPr>
        <p:spPr>
          <a:xfrm>
            <a:off x="1217612" y="1268760"/>
            <a:ext cx="9753600" cy="5314602"/>
          </a:xfrm>
          <a:prstGeom prst="rect">
            <a:avLst/>
          </a:prstGeom>
        </p:spPr>
        <p:txBody>
          <a:bodyPr vert="horz" lIns="91440" tIns="45720" rIns="91440" bIns="45720" rtlCol="0" anchor="t">
            <a:normAutofit/>
          </a:bodyPr>
          <a:lstStyle/>
          <a:p>
            <a:pPr marL="571500" marR="2946400" lvl="1" indent="-342900" defTabSz="457200" rtl="0" eaLnBrk="1" fontAlgn="auto" latinLnBrk="0" hangingPunct="1">
              <a:lnSpc>
                <a:spcPct val="150000"/>
              </a:lnSpc>
              <a:spcBef>
                <a:spcPct val="20000"/>
              </a:spcBef>
              <a:spcAft>
                <a:spcPts val="600"/>
              </a:spcAft>
              <a:buSzPct val="80000"/>
              <a:buFont typeface="Wingdings" pitchFamily="2" charset="2"/>
              <a:buChar char="Ø"/>
              <a:tabLst/>
              <a:defRPr/>
            </a:pPr>
            <a:r>
              <a:rPr kumimoji="0" lang="en-IN"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Cascading Style Sheets (CSS) </a:t>
            </a:r>
            <a:endParaRPr kumimoji="0" lang="en-US"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571500" marR="2946400" lvl="1" indent="-342900" defTabSz="457200" rtl="0" eaLnBrk="1" fontAlgn="auto" latinLnBrk="0" hangingPunct="1">
              <a:lnSpc>
                <a:spcPct val="150000"/>
              </a:lnSpc>
              <a:spcBef>
                <a:spcPct val="20000"/>
              </a:spcBef>
              <a:spcAft>
                <a:spcPts val="600"/>
              </a:spcAft>
              <a:buSzPct val="80000"/>
              <a:buFont typeface="Wingdings" pitchFamily="2" charset="2"/>
              <a:buChar char="Ø"/>
              <a:tabLst/>
              <a:defRPr/>
            </a:pPr>
            <a:r>
              <a:rPr kumimoji="0" lang="en-IN"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Simple mechanism</a:t>
            </a:r>
            <a:endParaRPr kumimoji="0" lang="en-US"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571500" marR="0" lvl="1" indent="-342900" defTabSz="457200" rtl="0" eaLnBrk="1" fontAlgn="auto" latinLnBrk="0" hangingPunct="1">
              <a:lnSpc>
                <a:spcPct val="150000"/>
              </a:lnSpc>
              <a:spcBef>
                <a:spcPct val="20000"/>
              </a:spcBef>
              <a:spcAft>
                <a:spcPts val="600"/>
              </a:spcAft>
              <a:buSzPct val="80000"/>
              <a:buFont typeface="Wingdings" pitchFamily="2" charset="2"/>
              <a:buChar char="Ø"/>
              <a:tabLst/>
              <a:defRPr/>
            </a:pPr>
            <a:r>
              <a:rPr kumimoji="0" lang="en-IN"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Easy for adding style (e.g., fonts, colours, spacing) to Web documents.</a:t>
            </a:r>
            <a:endParaRPr kumimoji="0" lang="en-US"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274320" marR="0" lvl="1" indent="0" algn="ctr" defTabSz="457200" rtl="0" eaLnBrk="1" fontAlgn="auto" latinLnBrk="0" hangingPunct="1">
              <a:lnSpc>
                <a:spcPct val="150000"/>
              </a:lnSpc>
              <a:spcBef>
                <a:spcPct val="20000"/>
              </a:spcBef>
              <a:spcAft>
                <a:spcPts val="600"/>
              </a:spcAft>
              <a:buSzPct val="80000"/>
              <a:buFont typeface="Wingdings" pitchFamily="2" charset="2"/>
              <a:buChar char="Ø"/>
              <a:tabLst/>
              <a:defRPr/>
            </a:pPr>
            <a:r>
              <a:rPr kumimoji="0" lang="en-IN"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a:t>
            </a:r>
            <a:endParaRPr kumimoji="0" lang="en-US" sz="28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ct val="20000"/>
              </a:spcBef>
              <a:spcAft>
                <a:spcPts val="0"/>
              </a:spcAft>
              <a:buSzPct val="80000"/>
              <a:buFont typeface="Wingdings" pitchFamily="2" charset="2"/>
              <a:buChar char="v"/>
              <a:tabLst/>
              <a:defRPr/>
            </a:pPr>
            <a:r>
              <a:rPr kumimoji="0" lang="en-IN" sz="2800" b="1" i="0" u="sng"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HTML</a:t>
            </a:r>
          </a:p>
          <a:p>
            <a:pPr marL="342900" marR="0" lvl="0" indent="-342900" algn="l" defTabSz="457200" rtl="0" eaLnBrk="1" fontAlgn="auto" latinLnBrk="0" hangingPunct="1">
              <a:lnSpc>
                <a:spcPct val="107000"/>
              </a:lnSpc>
              <a:spcBef>
                <a:spcPct val="20000"/>
              </a:spcBef>
              <a:spcAft>
                <a:spcPts val="0"/>
              </a:spcAft>
              <a:buSzPct val="80000"/>
              <a:buFont typeface="Wingdings" pitchFamily="2" charset="2"/>
              <a:buChar char="Ø"/>
              <a:tabLst/>
              <a:defRPr/>
            </a:pPr>
            <a:endParaRPr kumimoji="0" lang="en-IN" sz="2100" b="1" i="0" u="sng" strike="noStrike" kern="1200" cap="none" spc="0" normalizeH="0" baseline="0" noProof="0" dirty="0" smtClean="0">
              <a:ln>
                <a:noFill/>
              </a:ln>
              <a:effectLst/>
              <a:uLnTx/>
              <a:uFillTx/>
              <a:latin typeface="Aptos" panose="020B0004020202020204" pitchFamily="34" charset="0"/>
              <a:ea typeface="+mn-ea"/>
              <a:cs typeface="+mn-cs"/>
            </a:endParaRPr>
          </a:p>
          <a:p>
            <a:pPr marL="342900" marR="0" lvl="0" indent="-342900" algn="l" defTabSz="457200" rtl="0" eaLnBrk="1" fontAlgn="auto" latinLnBrk="0" hangingPunct="1">
              <a:lnSpc>
                <a:spcPct val="107000"/>
              </a:lnSpc>
              <a:spcBef>
                <a:spcPct val="20000"/>
              </a:spcBef>
              <a:spcAft>
                <a:spcPts val="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HTML stands for HYPER TEXT MARKUP LANGUAGE.</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457200" rtl="0" eaLnBrk="1" fontAlgn="auto" latinLnBrk="0" hangingPunct="1">
              <a:lnSpc>
                <a:spcPct val="107000"/>
              </a:lnSpc>
              <a:spcBef>
                <a:spcPct val="20000"/>
              </a:spcBef>
              <a:spcAft>
                <a:spcPts val="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HTML is most widely used language on web pages are linked together.</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457200" rtl="0" eaLnBrk="1" fontAlgn="auto" latinLnBrk="0" hangingPunct="1">
              <a:lnSpc>
                <a:spcPct val="107000"/>
              </a:lnSpc>
              <a:spcBef>
                <a:spcPct val="20000"/>
              </a:spcBef>
              <a:spcAft>
                <a:spcPts val="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Thus, the link available on a web page is called Hypertext. </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457200" rtl="0" eaLnBrk="1" fontAlgn="auto" latinLnBrk="0" hangingPunct="1">
              <a:lnSpc>
                <a:spcPct val="107000"/>
              </a:lnSpc>
              <a:spcBef>
                <a:spcPct val="20000"/>
              </a:spcBef>
              <a:spcAft>
                <a:spcPts val="0"/>
              </a:spcAft>
              <a:buSzPct val="80000"/>
              <a:buFont typeface="Wingdings" pitchFamily="2" charset="2"/>
              <a:buChar char="Ø"/>
              <a:tabLst/>
              <a:defRPr/>
            </a:pPr>
            <a:endParaRPr kumimoji="0" lang="en-IN" sz="2100" b="1" i="0" u="none" strike="noStrike" kern="1200" cap="none" spc="0" normalizeH="0" baseline="0" noProof="0" dirty="0">
              <a:ln>
                <a:noFill/>
              </a:ln>
              <a:effectLst/>
              <a:uLnTx/>
              <a:uFillTx/>
              <a:latin typeface="Aptos" panose="020B0004020202020204" pitchFamily="34" charset="0"/>
              <a:ea typeface="+mn-ea"/>
              <a:cs typeface="+mn-cs"/>
            </a:endParaRPr>
          </a:p>
        </p:txBody>
      </p:sp>
      <p:pic>
        <p:nvPicPr>
          <p:cNvPr id="12" name="Picture 11">
            <a:extLst>
              <a:ext uri="{FF2B5EF4-FFF2-40B4-BE49-F238E27FC236}">
                <a16:creationId xmlns="" xmlns:a16="http://schemas.microsoft.com/office/drawing/2014/main" id="{7431B77C-9C32-F9F0-EAE5-0E20D04419ED}"/>
              </a:ext>
            </a:extLst>
          </p:cNvPr>
          <p:cNvPicPr>
            <a:picLocks noChangeAspect="1"/>
          </p:cNvPicPr>
          <p:nvPr/>
        </p:nvPicPr>
        <p:blipFill>
          <a:blip r:embed="rId2"/>
          <a:stretch>
            <a:fillRect/>
          </a:stretch>
        </p:blipFill>
        <p:spPr>
          <a:xfrm>
            <a:off x="8783860" y="1049686"/>
            <a:ext cx="2287141" cy="1152128"/>
          </a:xfrm>
          <a:prstGeom prst="rect">
            <a:avLst/>
          </a:prstGeom>
        </p:spPr>
      </p:pic>
      <p:pic>
        <p:nvPicPr>
          <p:cNvPr id="13" name="Picture 12">
            <a:extLst>
              <a:ext uri="{FF2B5EF4-FFF2-40B4-BE49-F238E27FC236}">
                <a16:creationId xmlns="" xmlns:a16="http://schemas.microsoft.com/office/drawing/2014/main" id="{0846672A-9514-58CB-D01B-479506371F93}"/>
              </a:ext>
            </a:extLst>
          </p:cNvPr>
          <p:cNvPicPr>
            <a:picLocks noChangeAspect="1"/>
          </p:cNvPicPr>
          <p:nvPr/>
        </p:nvPicPr>
        <p:blipFill>
          <a:blip r:embed="rId3"/>
          <a:stretch>
            <a:fillRect/>
          </a:stretch>
        </p:blipFill>
        <p:spPr>
          <a:xfrm>
            <a:off x="8687469" y="3554586"/>
            <a:ext cx="2938636" cy="15841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4142734B-E1D0-762F-A512-F0CBAF5F28C3}"/>
              </a:ext>
            </a:extLst>
          </p:cNvPr>
          <p:cNvSpPr txBox="1">
            <a:spLocks/>
          </p:cNvSpPr>
          <p:nvPr/>
        </p:nvSpPr>
        <p:spPr>
          <a:xfrm>
            <a:off x="1217614" y="274638"/>
            <a:ext cx="9753600" cy="778098"/>
          </a:xfrm>
          <a:prstGeom prst="rect">
            <a:avLst/>
          </a:prstGeom>
          <a:effectLst/>
        </p:spPr>
        <p:txBody>
          <a:bodyPr vert="horz" lIns="91440" tIns="45720" rIns="91440" bIns="45720" rtlCol="0" anchor="b">
            <a:normAutofit/>
          </a:bodyPr>
          <a:lstStyle/>
          <a:p>
            <a:pPr marL="571500" marR="0" lvl="0" indent="-571500" algn="l" defTabSz="457200" rtl="0" eaLnBrk="1" fontAlgn="auto" latinLnBrk="0" hangingPunct="1">
              <a:lnSpc>
                <a:spcPct val="100000"/>
              </a:lnSpc>
              <a:spcBef>
                <a:spcPct val="0"/>
              </a:spcBef>
              <a:spcAft>
                <a:spcPts val="0"/>
              </a:spcAft>
              <a:buSzTx/>
              <a:buFont typeface="Wingdings" pitchFamily="2" charset="2"/>
              <a:buChar char="v"/>
              <a:tabLst/>
              <a:defRPr/>
            </a:pPr>
            <a:r>
              <a:rPr kumimoji="0" lang="en-IN" sz="2800" b="1" i="0" u="sng" strike="noStrike" kern="1200" cap="all" spc="0" normalizeH="0" baseline="0" noProof="0" dirty="0" err="1" smtClean="0">
                <a:ln w="3175" cmpd="sng">
                  <a:noFill/>
                </a:ln>
                <a:effectLst/>
                <a:uLnTx/>
                <a:uFillTx/>
                <a:latin typeface="Calibri" panose="020F0502020204030204" pitchFamily="34" charset="0"/>
                <a:ea typeface="Calibri" panose="020F0502020204030204" pitchFamily="34" charset="0"/>
                <a:cs typeface="Calibri" panose="020F0502020204030204" pitchFamily="34" charset="0"/>
              </a:rPr>
              <a:t>javascript</a:t>
            </a:r>
            <a:endParaRPr kumimoji="0" lang="en-IN" sz="2800" b="1" i="0" u="sng" strike="noStrike" kern="1200" cap="all" spc="0" normalizeH="0" baseline="0" noProof="0" dirty="0">
              <a:ln w="3175" cmpd="sng">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 xmlns:a16="http://schemas.microsoft.com/office/drawing/2014/main" id="{8480FD1E-3D29-0B98-FC7C-DB68A6CD1871}"/>
              </a:ext>
            </a:extLst>
          </p:cNvPr>
          <p:cNvSpPr txBox="1">
            <a:spLocks/>
          </p:cNvSpPr>
          <p:nvPr/>
        </p:nvSpPr>
        <p:spPr>
          <a:xfrm>
            <a:off x="713693" y="1772816"/>
            <a:ext cx="10133384" cy="4487416"/>
          </a:xfrm>
          <a:prstGeom prst="rect">
            <a:avLst/>
          </a:prstGeom>
        </p:spPr>
        <p:txBody>
          <a:bodyPr vert="horz" lIns="91440" tIns="45720" rIns="91440" bIns="45720" rtlCol="0" anchor="t">
            <a:normAutofit/>
          </a:bodyPr>
          <a:lstStyle/>
          <a:p>
            <a:pPr marL="342900" marR="0" lvl="0" indent="-342900" algn="l" defTabSz="457200" rtl="0" eaLnBrk="1" fontAlgn="auto" latinLnBrk="0" hangingPunct="1">
              <a:lnSpc>
                <a:spcPts val="1000"/>
              </a:lnSpc>
              <a:spcBef>
                <a:spcPct val="20000"/>
              </a:spcBef>
              <a:spcAft>
                <a:spcPts val="800"/>
              </a:spcAft>
              <a:buSzPct val="80000"/>
              <a:buFont typeface="Wingdings" pitchFamily="2" charset="2"/>
              <a:buChar char="Ø"/>
              <a:tabLst/>
              <a:defRPr/>
            </a:pPr>
            <a:endPar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457200" rtl="0" eaLnBrk="1" fontAlgn="auto" latinLnBrk="0" hangingPunct="1">
              <a:lnSpc>
                <a:spcPts val="1000"/>
              </a:lnSpc>
              <a:spcBef>
                <a:spcPct val="20000"/>
              </a:spcBef>
              <a:spcAft>
                <a:spcPts val="80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Java script is a lightweight , interpreted programming language.</a:t>
            </a:r>
          </a:p>
          <a:p>
            <a:pPr marL="342900" marR="0" lvl="0" indent="-342900" algn="l" defTabSz="457200" rtl="0" eaLnBrk="1" fontAlgn="auto" latinLnBrk="0" hangingPunct="1">
              <a:lnSpc>
                <a:spcPts val="1000"/>
              </a:lnSpc>
              <a:spcBef>
                <a:spcPct val="20000"/>
              </a:spcBef>
              <a:spcAft>
                <a:spcPts val="800"/>
              </a:spcAft>
              <a:buSzPct val="80000"/>
              <a:buFont typeface="Wingdings" pitchFamily="2" charset="2"/>
              <a:buChar char="Ø"/>
              <a:tabLst/>
              <a:defRPr/>
            </a:pP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457200" rtl="0" eaLnBrk="1" fontAlgn="auto" latinLnBrk="0" hangingPunct="1">
              <a:lnSpc>
                <a:spcPts val="1000"/>
              </a:lnSpc>
              <a:spcBef>
                <a:spcPct val="20000"/>
              </a:spcBef>
              <a:spcAft>
                <a:spcPts val="80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It is designed for creating network-centric applications.</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5720" marR="0" lvl="0" indent="0" algn="l" defTabSz="457200" rtl="0" eaLnBrk="1" fontAlgn="auto" latinLnBrk="0" hangingPunct="1">
              <a:lnSpc>
                <a:spcPts val="1000"/>
              </a:lnSpc>
              <a:spcBef>
                <a:spcPct val="20000"/>
              </a:spcBef>
              <a:spcAft>
                <a:spcPts val="800"/>
              </a:spcAft>
              <a:buSzPct val="80000"/>
              <a:buFont typeface="Wingdings" pitchFamily="2" charset="2"/>
              <a:buChar char="Ø"/>
              <a:tabLst/>
              <a:defRPr/>
            </a:pP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457200" rtl="0" eaLnBrk="1" fontAlgn="auto" latinLnBrk="0" hangingPunct="1">
              <a:lnSpc>
                <a:spcPts val="1000"/>
              </a:lnSpc>
              <a:spcBef>
                <a:spcPct val="20000"/>
              </a:spcBef>
              <a:spcAft>
                <a:spcPts val="80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It is complimentary to and integrated with java.</a:t>
            </a:r>
          </a:p>
          <a:p>
            <a:pPr marL="0" marR="0" lvl="0" indent="0" algn="l" defTabSz="457200" rtl="0" eaLnBrk="1" fontAlgn="auto" latinLnBrk="0" hangingPunct="1">
              <a:lnSpc>
                <a:spcPts val="1000"/>
              </a:lnSpc>
              <a:spcBef>
                <a:spcPct val="20000"/>
              </a:spcBef>
              <a:spcAft>
                <a:spcPts val="800"/>
              </a:spcAft>
              <a:buSzPct val="80000"/>
              <a:tabLst/>
              <a:defRPr/>
            </a:pP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457200" rtl="0" eaLnBrk="1" fontAlgn="auto" latinLnBrk="0" hangingPunct="1">
              <a:lnSpc>
                <a:spcPts val="1000"/>
              </a:lnSpc>
              <a:spcBef>
                <a:spcPct val="20000"/>
              </a:spcBef>
              <a:spcAft>
                <a:spcPts val="80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It is open and cross-platform.</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5720" marR="0" lvl="0" indent="0" algn="l" defTabSz="457200" rtl="0" eaLnBrk="1" fontAlgn="auto" latinLnBrk="0" hangingPunct="1">
              <a:lnSpc>
                <a:spcPts val="1000"/>
              </a:lnSpc>
              <a:spcBef>
                <a:spcPct val="20000"/>
              </a:spcBef>
              <a:spcAft>
                <a:spcPts val="800"/>
              </a:spcAft>
              <a:buSzPct val="80000"/>
              <a:buFont typeface="Wingdings" pitchFamily="2" charset="2"/>
              <a:buChar char="Ø"/>
              <a:tabLst/>
              <a:defRPr/>
            </a:pP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457200" rtl="0" eaLnBrk="1" fontAlgn="auto" latinLnBrk="0" hangingPunct="1">
              <a:lnSpc>
                <a:spcPts val="1000"/>
              </a:lnSpc>
              <a:spcBef>
                <a:spcPct val="20000"/>
              </a:spcBef>
              <a:spcAft>
                <a:spcPts val="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Java script is very easy to implement because it is integrated with HTML. </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ct val="20000"/>
              </a:spcBef>
              <a:spcAft>
                <a:spcPts val="600"/>
              </a:spcAft>
              <a:buSzPct val="80000"/>
              <a:buFont typeface="Wingdings" pitchFamily="2" charset="2"/>
              <a:buChar char="Ø"/>
              <a:tabLst/>
              <a:defRPr/>
            </a:pPr>
            <a:endParaRPr kumimoji="0" lang="en-IN" sz="2100" b="0" i="0" u="none" strike="noStrike" kern="1200" cap="none" spc="0" normalizeH="0" baseline="0" noProof="0" dirty="0">
              <a:ln>
                <a:noFill/>
              </a:ln>
              <a:effectLst/>
              <a:uLnTx/>
              <a:uFillTx/>
              <a:latin typeface="+mn-lt"/>
              <a:ea typeface="+mn-ea"/>
              <a:cs typeface="+mn-cs"/>
            </a:endParaRPr>
          </a:p>
        </p:txBody>
      </p:sp>
      <p:pic>
        <p:nvPicPr>
          <p:cNvPr id="6" name="Picture 5">
            <a:extLst>
              <a:ext uri="{FF2B5EF4-FFF2-40B4-BE49-F238E27FC236}">
                <a16:creationId xmlns="" xmlns:a16="http://schemas.microsoft.com/office/drawing/2014/main" id="{C806F0EE-8525-8752-6641-41163B9E4984}"/>
              </a:ext>
            </a:extLst>
          </p:cNvPr>
          <p:cNvPicPr>
            <a:picLocks noChangeAspect="1"/>
          </p:cNvPicPr>
          <p:nvPr/>
        </p:nvPicPr>
        <p:blipFill>
          <a:blip r:embed="rId2"/>
          <a:stretch>
            <a:fillRect/>
          </a:stretch>
        </p:blipFill>
        <p:spPr>
          <a:xfrm>
            <a:off x="7963197" y="2294012"/>
            <a:ext cx="3960440" cy="1800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109495" y="1061476"/>
          <a:ext cx="5973009" cy="5642468"/>
        </p:xfrm>
        <a:graphic>
          <a:graphicData uri="http://schemas.openxmlformats.org/drawingml/2006/table">
            <a:tbl>
              <a:tblPr/>
              <a:tblGrid>
                <a:gridCol w="2558456"/>
                <a:gridCol w="3414553"/>
              </a:tblGrid>
              <a:tr h="538978">
                <a:tc>
                  <a:txBody>
                    <a:bodyPr/>
                    <a:lstStyle/>
                    <a:p>
                      <a:pPr marL="3175" marR="237490" algn="ctr">
                        <a:spcBef>
                          <a:spcPts val="1240"/>
                        </a:spcBef>
                        <a:spcAft>
                          <a:spcPts val="0"/>
                        </a:spcAft>
                      </a:pPr>
                      <a:r>
                        <a:rPr lang="en-US" sz="1500" b="1" dirty="0">
                          <a:latin typeface="Times New Roman"/>
                          <a:ea typeface="Times New Roman"/>
                          <a:cs typeface="Times New Roman"/>
                        </a:rPr>
                        <a:t>Team</a:t>
                      </a:r>
                      <a:r>
                        <a:rPr lang="en-US" sz="1500" b="1" spc="-75" dirty="0">
                          <a:latin typeface="Times New Roman"/>
                          <a:ea typeface="Times New Roman"/>
                          <a:cs typeface="Times New Roman"/>
                        </a:rPr>
                        <a:t> </a:t>
                      </a:r>
                      <a:r>
                        <a:rPr lang="en-US" sz="1500" b="1" spc="-20" dirty="0">
                          <a:latin typeface="Times New Roman"/>
                          <a:ea typeface="Times New Roman"/>
                          <a:cs typeface="Times New Roman"/>
                        </a:rPr>
                        <a:t>Size</a:t>
                      </a:r>
                      <a:endParaRPr lang="en-US" sz="1100" dirty="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tcPr>
                </a:tc>
                <a:tc>
                  <a:txBody>
                    <a:bodyPr/>
                    <a:lstStyle/>
                    <a:p>
                      <a:pPr marL="69850" marR="0">
                        <a:spcBef>
                          <a:spcPts val="1260"/>
                        </a:spcBef>
                        <a:spcAft>
                          <a:spcPts val="0"/>
                        </a:spcAft>
                      </a:pPr>
                      <a:r>
                        <a:rPr lang="en-US" sz="1400" b="1" spc="-50">
                          <a:latin typeface="Times New Roman"/>
                          <a:ea typeface="Times New Roman"/>
                          <a:cs typeface="Times New Roman"/>
                        </a:rPr>
                        <a:t>1</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tcPr>
                </a:tc>
              </a:tr>
              <a:tr h="542666">
                <a:tc>
                  <a:txBody>
                    <a:bodyPr/>
                    <a:lstStyle/>
                    <a:p>
                      <a:pPr marL="6350" marR="237490" algn="ctr">
                        <a:spcBef>
                          <a:spcPts val="1265"/>
                        </a:spcBef>
                        <a:spcAft>
                          <a:spcPts val="0"/>
                        </a:spcAft>
                      </a:pPr>
                      <a:r>
                        <a:rPr lang="en-US" sz="1500" b="1">
                          <a:latin typeface="Times New Roman"/>
                          <a:ea typeface="Times New Roman"/>
                          <a:cs typeface="Times New Roman"/>
                        </a:rPr>
                        <a:t>Group</a:t>
                      </a:r>
                      <a:r>
                        <a:rPr lang="en-US" sz="1500" b="1" spc="-20">
                          <a:latin typeface="Times New Roman"/>
                          <a:ea typeface="Times New Roman"/>
                          <a:cs typeface="Times New Roman"/>
                        </a:rPr>
                        <a:t> </a:t>
                      </a:r>
                      <a:r>
                        <a:rPr lang="en-US" sz="1500" b="1" spc="-25">
                          <a:latin typeface="Times New Roman"/>
                          <a:ea typeface="Times New Roman"/>
                          <a:cs typeface="Times New Roman"/>
                        </a:rPr>
                        <a:t>no.</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solidFill>
                      <a:srgbClr val="F1F1F1"/>
                    </a:solidFill>
                  </a:tcPr>
                </a:tc>
                <a:tc>
                  <a:txBody>
                    <a:bodyPr/>
                    <a:lstStyle/>
                    <a:p>
                      <a:pPr marL="69850" marR="0">
                        <a:spcBef>
                          <a:spcPts val="1190"/>
                        </a:spcBef>
                        <a:spcAft>
                          <a:spcPts val="0"/>
                        </a:spcAft>
                      </a:pPr>
                      <a:r>
                        <a:rPr lang="en-US" sz="1400" b="1" spc="-25">
                          <a:latin typeface="Times New Roman"/>
                          <a:ea typeface="Times New Roman"/>
                          <a:cs typeface="Times New Roman"/>
                        </a:rPr>
                        <a:t>15</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solidFill>
                      <a:srgbClr val="F1F1F1"/>
                    </a:solidFill>
                  </a:tcPr>
                </a:tc>
              </a:tr>
              <a:tr h="538978">
                <a:tc>
                  <a:txBody>
                    <a:bodyPr/>
                    <a:lstStyle/>
                    <a:p>
                      <a:pPr marL="5715" marR="237490" algn="ctr">
                        <a:spcBef>
                          <a:spcPts val="1240"/>
                        </a:spcBef>
                        <a:spcAft>
                          <a:spcPts val="0"/>
                        </a:spcAft>
                      </a:pPr>
                      <a:r>
                        <a:rPr lang="en-US" sz="1500" b="1">
                          <a:latin typeface="Times New Roman"/>
                          <a:ea typeface="Times New Roman"/>
                          <a:cs typeface="Times New Roman"/>
                        </a:rPr>
                        <a:t>Group</a:t>
                      </a:r>
                      <a:r>
                        <a:rPr lang="en-US" sz="1500" b="1" spc="-20">
                          <a:latin typeface="Times New Roman"/>
                          <a:ea typeface="Times New Roman"/>
                          <a:cs typeface="Times New Roman"/>
                        </a:rPr>
                        <a:t> </a:t>
                      </a:r>
                      <a:r>
                        <a:rPr lang="en-US" sz="1500" b="1" spc="-10">
                          <a:latin typeface="Times New Roman"/>
                          <a:ea typeface="Times New Roman"/>
                          <a:cs typeface="Times New Roman"/>
                        </a:rPr>
                        <a:t>Member</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tcPr>
                </a:tc>
                <a:tc>
                  <a:txBody>
                    <a:bodyPr/>
                    <a:lstStyle/>
                    <a:p>
                      <a:pPr marL="69850" marR="0">
                        <a:spcBef>
                          <a:spcPts val="1260"/>
                        </a:spcBef>
                        <a:spcAft>
                          <a:spcPts val="0"/>
                        </a:spcAft>
                      </a:pPr>
                      <a:r>
                        <a:rPr lang="en-US" sz="1400" b="1" spc="-50">
                          <a:latin typeface="Times New Roman"/>
                          <a:ea typeface="Times New Roman"/>
                          <a:cs typeface="Times New Roman"/>
                        </a:rPr>
                        <a:t>2</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tcPr>
                </a:tc>
              </a:tr>
              <a:tr h="631164">
                <a:tc>
                  <a:txBody>
                    <a:bodyPr/>
                    <a:lstStyle/>
                    <a:p>
                      <a:pPr marL="0" marR="237490" algn="ctr">
                        <a:spcBef>
                          <a:spcPts val="1600"/>
                        </a:spcBef>
                        <a:spcAft>
                          <a:spcPts val="0"/>
                        </a:spcAft>
                      </a:pPr>
                      <a:r>
                        <a:rPr lang="en-US" sz="1500" b="1">
                          <a:latin typeface="Times New Roman"/>
                          <a:ea typeface="Times New Roman"/>
                          <a:cs typeface="Times New Roman"/>
                        </a:rPr>
                        <a:t>Name</a:t>
                      </a:r>
                      <a:r>
                        <a:rPr lang="en-US" sz="1500" b="1" spc="-30">
                          <a:latin typeface="Times New Roman"/>
                          <a:ea typeface="Times New Roman"/>
                          <a:cs typeface="Times New Roman"/>
                        </a:rPr>
                        <a:t> </a:t>
                      </a:r>
                      <a:r>
                        <a:rPr lang="en-US" sz="1500" b="1">
                          <a:latin typeface="Times New Roman"/>
                          <a:ea typeface="Times New Roman"/>
                          <a:cs typeface="Times New Roman"/>
                        </a:rPr>
                        <a:t>Of</a:t>
                      </a:r>
                      <a:r>
                        <a:rPr lang="en-US" sz="1500" b="1" spc="-20">
                          <a:latin typeface="Times New Roman"/>
                          <a:ea typeface="Times New Roman"/>
                          <a:cs typeface="Times New Roman"/>
                        </a:rPr>
                        <a:t> </a:t>
                      </a:r>
                      <a:r>
                        <a:rPr lang="en-US" sz="1500" b="1">
                          <a:latin typeface="Times New Roman"/>
                          <a:ea typeface="Times New Roman"/>
                          <a:cs typeface="Times New Roman"/>
                        </a:rPr>
                        <a:t>Group</a:t>
                      </a:r>
                      <a:r>
                        <a:rPr lang="en-US" sz="1500" b="1" spc="350">
                          <a:latin typeface="Times New Roman"/>
                          <a:ea typeface="Times New Roman"/>
                          <a:cs typeface="Times New Roman"/>
                        </a:rPr>
                        <a:t> </a:t>
                      </a:r>
                      <a:r>
                        <a:rPr lang="en-US" sz="1500" b="1" spc="-10">
                          <a:latin typeface="Times New Roman"/>
                          <a:ea typeface="Times New Roman"/>
                          <a:cs typeface="Times New Roman"/>
                        </a:rPr>
                        <a:t>Member</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solidFill>
                      <a:srgbClr val="F1F1F1"/>
                    </a:solidFill>
                  </a:tcPr>
                </a:tc>
                <a:tc>
                  <a:txBody>
                    <a:bodyPr/>
                    <a:lstStyle/>
                    <a:p>
                      <a:pPr marL="342900" marR="0" lvl="0" indent="-342900">
                        <a:spcBef>
                          <a:spcPts val="635"/>
                        </a:spcBef>
                        <a:spcAft>
                          <a:spcPts val="0"/>
                        </a:spcAft>
                        <a:buSzPts val="1400"/>
                        <a:buFont typeface="Times New Roman"/>
                        <a:buAutoNum type="arabicPeriod"/>
                        <a:tabLst>
                          <a:tab pos="248920" algn="l"/>
                        </a:tabLst>
                      </a:pPr>
                      <a:r>
                        <a:rPr lang="en-US" sz="1400" b="1" spc="0">
                          <a:latin typeface="Times New Roman"/>
                          <a:ea typeface="Times New Roman"/>
                          <a:cs typeface="Times New Roman"/>
                        </a:rPr>
                        <a:t>Sagathiya</a:t>
                      </a:r>
                      <a:r>
                        <a:rPr lang="en-US" sz="1400" b="1" spc="-70">
                          <a:latin typeface="Times New Roman"/>
                          <a:ea typeface="Times New Roman"/>
                          <a:cs typeface="Times New Roman"/>
                        </a:rPr>
                        <a:t> </a:t>
                      </a:r>
                      <a:r>
                        <a:rPr lang="en-US" sz="1400" b="1" spc="-10">
                          <a:latin typeface="Times New Roman"/>
                          <a:ea typeface="Times New Roman"/>
                          <a:cs typeface="Times New Roman"/>
                        </a:rPr>
                        <a:t>Jaydeep</a:t>
                      </a:r>
                      <a:endParaRPr lang="en-US" sz="1100" spc="0">
                        <a:latin typeface="Times New Roman"/>
                        <a:ea typeface="Times New Roman"/>
                        <a:cs typeface="Times New Roman"/>
                      </a:endParaRPr>
                    </a:p>
                    <a:p>
                      <a:pPr marL="342900" marR="0" lvl="0" indent="-342900">
                        <a:spcBef>
                          <a:spcPts val="625"/>
                        </a:spcBef>
                        <a:spcAft>
                          <a:spcPts val="0"/>
                        </a:spcAft>
                        <a:buSzPts val="1400"/>
                        <a:buFont typeface="Times New Roman"/>
                        <a:buAutoNum type="arabicPeriod"/>
                        <a:tabLst>
                          <a:tab pos="248920" algn="l"/>
                        </a:tabLst>
                      </a:pPr>
                      <a:r>
                        <a:rPr lang="en-US" sz="1400" b="1" spc="0">
                          <a:latin typeface="Times New Roman"/>
                          <a:ea typeface="Times New Roman"/>
                          <a:cs typeface="Times New Roman"/>
                        </a:rPr>
                        <a:t>Pavasiya</a:t>
                      </a:r>
                      <a:r>
                        <a:rPr lang="en-US" sz="1400" b="1" spc="-35">
                          <a:latin typeface="Times New Roman"/>
                          <a:ea typeface="Times New Roman"/>
                          <a:cs typeface="Times New Roman"/>
                        </a:rPr>
                        <a:t> </a:t>
                      </a:r>
                      <a:r>
                        <a:rPr lang="en-US" sz="1400" b="1" spc="-20">
                          <a:latin typeface="Times New Roman"/>
                          <a:ea typeface="Times New Roman"/>
                          <a:cs typeface="Times New Roman"/>
                        </a:rPr>
                        <a:t>Parth</a:t>
                      </a:r>
                      <a:endParaRPr lang="en-US" sz="1100" spc="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solidFill>
                      <a:srgbClr val="F1F1F1"/>
                    </a:solidFill>
                  </a:tcPr>
                </a:tc>
              </a:tr>
              <a:tr h="536520">
                <a:tc>
                  <a:txBody>
                    <a:bodyPr/>
                    <a:lstStyle/>
                    <a:p>
                      <a:pPr marL="8890" marR="237490" algn="ctr">
                        <a:spcBef>
                          <a:spcPts val="1215"/>
                        </a:spcBef>
                        <a:spcAft>
                          <a:spcPts val="0"/>
                        </a:spcAft>
                      </a:pPr>
                      <a:r>
                        <a:rPr lang="en-US" sz="1500" b="1">
                          <a:latin typeface="Times New Roman"/>
                          <a:ea typeface="Times New Roman"/>
                          <a:cs typeface="Times New Roman"/>
                        </a:rPr>
                        <a:t>Project</a:t>
                      </a:r>
                      <a:r>
                        <a:rPr lang="en-US" sz="1500" b="1" spc="-50">
                          <a:latin typeface="Times New Roman"/>
                          <a:ea typeface="Times New Roman"/>
                          <a:cs typeface="Times New Roman"/>
                        </a:rPr>
                        <a:t> </a:t>
                      </a:r>
                      <a:r>
                        <a:rPr lang="en-US" sz="1500" b="1" spc="-20">
                          <a:latin typeface="Times New Roman"/>
                          <a:ea typeface="Times New Roman"/>
                          <a:cs typeface="Times New Roman"/>
                        </a:rPr>
                        <a:t>Title</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tcPr>
                </a:tc>
                <a:tc>
                  <a:txBody>
                    <a:bodyPr/>
                    <a:lstStyle/>
                    <a:p>
                      <a:pPr marL="69850" marR="0">
                        <a:spcBef>
                          <a:spcPts val="1235"/>
                        </a:spcBef>
                        <a:spcAft>
                          <a:spcPts val="0"/>
                        </a:spcAft>
                      </a:pPr>
                      <a:r>
                        <a:rPr lang="en-US" sz="1400" b="1">
                          <a:latin typeface="Times New Roman"/>
                          <a:ea typeface="Times New Roman"/>
                          <a:cs typeface="Times New Roman"/>
                        </a:rPr>
                        <a:t>Tour</a:t>
                      </a:r>
                      <a:r>
                        <a:rPr lang="en-US" sz="1400" b="1" spc="-55">
                          <a:latin typeface="Times New Roman"/>
                          <a:ea typeface="Times New Roman"/>
                          <a:cs typeface="Times New Roman"/>
                        </a:rPr>
                        <a:t> </a:t>
                      </a:r>
                      <a:r>
                        <a:rPr lang="en-US" sz="1400" b="1">
                          <a:latin typeface="Times New Roman"/>
                          <a:ea typeface="Times New Roman"/>
                          <a:cs typeface="Times New Roman"/>
                        </a:rPr>
                        <a:t>Management</a:t>
                      </a:r>
                      <a:r>
                        <a:rPr lang="en-US" sz="1400" b="1" spc="-60">
                          <a:latin typeface="Times New Roman"/>
                          <a:ea typeface="Times New Roman"/>
                          <a:cs typeface="Times New Roman"/>
                        </a:rPr>
                        <a:t> </a:t>
                      </a:r>
                      <a:r>
                        <a:rPr lang="en-US" sz="1400" b="1" spc="-10">
                          <a:latin typeface="Times New Roman"/>
                          <a:ea typeface="Times New Roman"/>
                          <a:cs typeface="Times New Roman"/>
                        </a:rPr>
                        <a:t>System</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tcPr>
                </a:tc>
              </a:tr>
              <a:tr h="1460219">
                <a:tc>
                  <a:txBody>
                    <a:bodyPr/>
                    <a:lstStyle/>
                    <a:p>
                      <a:pPr marL="0" marR="0">
                        <a:spcBef>
                          <a:spcPts val="0"/>
                        </a:spcBef>
                        <a:spcAft>
                          <a:spcPts val="0"/>
                        </a:spcAft>
                      </a:pPr>
                      <a:endParaRPr lang="en-US" sz="1100">
                        <a:latin typeface="Times New Roman"/>
                        <a:ea typeface="Times New Roman"/>
                        <a:cs typeface="Times New Roman"/>
                      </a:endParaRPr>
                    </a:p>
                    <a:p>
                      <a:pPr marL="6985" marR="237490" algn="ctr">
                        <a:spcBef>
                          <a:spcPts val="0"/>
                        </a:spcBef>
                        <a:spcAft>
                          <a:spcPts val="0"/>
                        </a:spcAft>
                      </a:pPr>
                      <a:r>
                        <a:rPr lang="en-US" sz="1500" b="1">
                          <a:latin typeface="Times New Roman"/>
                          <a:ea typeface="Times New Roman"/>
                          <a:cs typeface="Times New Roman"/>
                        </a:rPr>
                        <a:t>Project</a:t>
                      </a:r>
                      <a:r>
                        <a:rPr lang="en-US" sz="1500" b="1" spc="-45">
                          <a:latin typeface="Times New Roman"/>
                          <a:ea typeface="Times New Roman"/>
                          <a:cs typeface="Times New Roman"/>
                        </a:rPr>
                        <a:t> </a:t>
                      </a:r>
                      <a:r>
                        <a:rPr lang="en-US" sz="1500" b="1" spc="-10">
                          <a:latin typeface="Times New Roman"/>
                          <a:ea typeface="Times New Roman"/>
                          <a:cs typeface="Times New Roman"/>
                        </a:rPr>
                        <a:t>Definition</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tcPr>
                </a:tc>
                <a:tc>
                  <a:txBody>
                    <a:bodyPr/>
                    <a:lstStyle/>
                    <a:p>
                      <a:pPr marL="69850" marR="170180">
                        <a:spcBef>
                          <a:spcPts val="590"/>
                        </a:spcBef>
                        <a:spcAft>
                          <a:spcPts val="0"/>
                        </a:spcAft>
                      </a:pPr>
                      <a:r>
                        <a:rPr lang="en-US" sz="1400" b="1">
                          <a:latin typeface="Times New Roman"/>
                          <a:ea typeface="Times New Roman"/>
                          <a:cs typeface="Times New Roman"/>
                        </a:rPr>
                        <a:t>A Tour Management System Is various aspect of managing Tour and travel- related activities. It serves as a comprehensive tool to assist Tour Operator,</a:t>
                      </a:r>
                      <a:r>
                        <a:rPr lang="en-US" sz="1400" b="1" spc="-10">
                          <a:latin typeface="Times New Roman"/>
                          <a:ea typeface="Times New Roman"/>
                          <a:cs typeface="Times New Roman"/>
                        </a:rPr>
                        <a:t> </a:t>
                      </a:r>
                      <a:r>
                        <a:rPr lang="en-US" sz="1400" b="1">
                          <a:latin typeface="Times New Roman"/>
                          <a:ea typeface="Times New Roman"/>
                          <a:cs typeface="Times New Roman"/>
                        </a:rPr>
                        <a:t>Travel</a:t>
                      </a:r>
                      <a:r>
                        <a:rPr lang="en-US" sz="1400" b="1" spc="-25">
                          <a:latin typeface="Times New Roman"/>
                          <a:ea typeface="Times New Roman"/>
                          <a:cs typeface="Times New Roman"/>
                        </a:rPr>
                        <a:t> </a:t>
                      </a:r>
                      <a:r>
                        <a:rPr lang="en-US" sz="1400" b="1">
                          <a:latin typeface="Times New Roman"/>
                          <a:ea typeface="Times New Roman"/>
                          <a:cs typeface="Times New Roman"/>
                        </a:rPr>
                        <a:t>Operator</a:t>
                      </a:r>
                      <a:r>
                        <a:rPr lang="en-US" sz="1400" b="1" spc="-20">
                          <a:latin typeface="Times New Roman"/>
                          <a:ea typeface="Times New Roman"/>
                          <a:cs typeface="Times New Roman"/>
                        </a:rPr>
                        <a:t> </a:t>
                      </a:r>
                      <a:r>
                        <a:rPr lang="en-US" sz="1400" b="1">
                          <a:latin typeface="Times New Roman"/>
                          <a:ea typeface="Times New Roman"/>
                          <a:cs typeface="Times New Roman"/>
                        </a:rPr>
                        <a:t>and</a:t>
                      </a:r>
                      <a:r>
                        <a:rPr lang="en-US" sz="1400" b="1" spc="-10">
                          <a:latin typeface="Times New Roman"/>
                          <a:ea typeface="Times New Roman"/>
                          <a:cs typeface="Times New Roman"/>
                        </a:rPr>
                        <a:t> </a:t>
                      </a:r>
                      <a:r>
                        <a:rPr lang="en-US" sz="1400" b="1">
                          <a:latin typeface="Times New Roman"/>
                          <a:ea typeface="Times New Roman"/>
                          <a:cs typeface="Times New Roman"/>
                        </a:rPr>
                        <a:t>organizers in</a:t>
                      </a:r>
                      <a:r>
                        <a:rPr lang="en-US" sz="1400" b="1" spc="-70">
                          <a:latin typeface="Times New Roman"/>
                          <a:ea typeface="Times New Roman"/>
                          <a:cs typeface="Times New Roman"/>
                        </a:rPr>
                        <a:t> </a:t>
                      </a:r>
                      <a:r>
                        <a:rPr lang="en-US" sz="1400" b="1">
                          <a:latin typeface="Times New Roman"/>
                          <a:ea typeface="Times New Roman"/>
                          <a:cs typeface="Times New Roman"/>
                        </a:rPr>
                        <a:t>planning</a:t>
                      </a:r>
                      <a:r>
                        <a:rPr lang="en-US" sz="1400" b="1" spc="-40">
                          <a:latin typeface="Times New Roman"/>
                          <a:ea typeface="Times New Roman"/>
                          <a:cs typeface="Times New Roman"/>
                        </a:rPr>
                        <a:t> </a:t>
                      </a:r>
                      <a:r>
                        <a:rPr lang="en-US" sz="1400" b="1">
                          <a:latin typeface="Times New Roman"/>
                          <a:ea typeface="Times New Roman"/>
                          <a:cs typeface="Times New Roman"/>
                        </a:rPr>
                        <a:t>organizing</a:t>
                      </a:r>
                      <a:r>
                        <a:rPr lang="en-US" sz="1400" b="1" spc="-45">
                          <a:latin typeface="Times New Roman"/>
                          <a:ea typeface="Times New Roman"/>
                          <a:cs typeface="Times New Roman"/>
                        </a:rPr>
                        <a:t> </a:t>
                      </a:r>
                      <a:r>
                        <a:rPr lang="en-US" sz="1400" b="1">
                          <a:latin typeface="Times New Roman"/>
                          <a:ea typeface="Times New Roman"/>
                          <a:cs typeface="Times New Roman"/>
                        </a:rPr>
                        <a:t>and</a:t>
                      </a:r>
                      <a:r>
                        <a:rPr lang="en-US" sz="1400" b="1" spc="-45">
                          <a:latin typeface="Times New Roman"/>
                          <a:ea typeface="Times New Roman"/>
                          <a:cs typeface="Times New Roman"/>
                        </a:rPr>
                        <a:t> </a:t>
                      </a:r>
                      <a:r>
                        <a:rPr lang="en-US" sz="1400" b="1">
                          <a:latin typeface="Times New Roman"/>
                          <a:ea typeface="Times New Roman"/>
                          <a:cs typeface="Times New Roman"/>
                        </a:rPr>
                        <a:t>executing</a:t>
                      </a:r>
                      <a:r>
                        <a:rPr lang="en-US" sz="1400" b="1" spc="-40">
                          <a:latin typeface="Times New Roman"/>
                          <a:ea typeface="Times New Roman"/>
                          <a:cs typeface="Times New Roman"/>
                        </a:rPr>
                        <a:t> </a:t>
                      </a:r>
                      <a:r>
                        <a:rPr lang="en-US" sz="1400" b="1" spc="-20">
                          <a:latin typeface="Times New Roman"/>
                          <a:ea typeface="Times New Roman"/>
                          <a:cs typeface="Times New Roman"/>
                        </a:rPr>
                        <a:t>tours</a:t>
                      </a:r>
                      <a:endParaRPr lang="en-US" sz="1100">
                        <a:latin typeface="Times New Roman"/>
                        <a:ea typeface="Times New Roman"/>
                        <a:cs typeface="Times New Roman"/>
                      </a:endParaRPr>
                    </a:p>
                    <a:p>
                      <a:pPr marL="69850" marR="0">
                        <a:lnSpc>
                          <a:spcPts val="1520"/>
                        </a:lnSpc>
                        <a:spcBef>
                          <a:spcPts val="15"/>
                        </a:spcBef>
                        <a:spcAft>
                          <a:spcPts val="0"/>
                        </a:spcAft>
                      </a:pPr>
                      <a:r>
                        <a:rPr lang="en-US" sz="1400" b="1" spc="-10">
                          <a:latin typeface="Times New Roman"/>
                          <a:ea typeface="Times New Roman"/>
                          <a:cs typeface="Times New Roman"/>
                        </a:rPr>
                        <a:t>efficiently.</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tcPr>
                </a:tc>
              </a:tr>
              <a:tr h="604123">
                <a:tc>
                  <a:txBody>
                    <a:bodyPr/>
                    <a:lstStyle/>
                    <a:p>
                      <a:pPr marL="8890" marR="237490" algn="ctr">
                        <a:spcBef>
                          <a:spcPts val="1505"/>
                        </a:spcBef>
                        <a:spcAft>
                          <a:spcPts val="0"/>
                        </a:spcAft>
                      </a:pPr>
                      <a:r>
                        <a:rPr lang="en-US" sz="1500" b="1" dirty="0">
                          <a:latin typeface="Times New Roman"/>
                          <a:ea typeface="Times New Roman"/>
                          <a:cs typeface="Times New Roman"/>
                        </a:rPr>
                        <a:t>Back</a:t>
                      </a:r>
                      <a:r>
                        <a:rPr lang="en-US" sz="1500" b="1" spc="-70" dirty="0">
                          <a:latin typeface="Times New Roman"/>
                          <a:ea typeface="Times New Roman"/>
                          <a:cs typeface="Times New Roman"/>
                        </a:rPr>
                        <a:t> </a:t>
                      </a:r>
                      <a:r>
                        <a:rPr lang="en-US" sz="1500" b="1" spc="0" dirty="0" smtClean="0">
                          <a:latin typeface="Times New Roman"/>
                          <a:ea typeface="Times New Roman"/>
                          <a:cs typeface="Times New Roman"/>
                        </a:rPr>
                        <a:t>e</a:t>
                      </a:r>
                      <a:r>
                        <a:rPr lang="en-US" sz="1500" b="1" dirty="0" smtClean="0">
                          <a:latin typeface="Times New Roman"/>
                          <a:ea typeface="Times New Roman"/>
                          <a:cs typeface="Times New Roman"/>
                        </a:rPr>
                        <a:t>nd</a:t>
                      </a:r>
                      <a:r>
                        <a:rPr lang="en-US" sz="1500" b="1" spc="-5" dirty="0" smtClean="0">
                          <a:latin typeface="Times New Roman"/>
                          <a:ea typeface="Times New Roman"/>
                          <a:cs typeface="Times New Roman"/>
                        </a:rPr>
                        <a:t> </a:t>
                      </a:r>
                      <a:r>
                        <a:rPr lang="en-US" sz="1500" b="1" spc="-20" dirty="0">
                          <a:latin typeface="Times New Roman"/>
                          <a:ea typeface="Times New Roman"/>
                          <a:cs typeface="Times New Roman"/>
                        </a:rPr>
                        <a:t>tools</a:t>
                      </a:r>
                      <a:endParaRPr lang="en-US" sz="1100" dirty="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solidFill>
                      <a:srgbClr val="F1F1F1"/>
                    </a:solidFill>
                  </a:tcPr>
                </a:tc>
                <a:tc>
                  <a:txBody>
                    <a:bodyPr/>
                    <a:lstStyle/>
                    <a:p>
                      <a:pPr marL="0" marR="0">
                        <a:spcBef>
                          <a:spcPts val="250"/>
                        </a:spcBef>
                        <a:spcAft>
                          <a:spcPts val="0"/>
                        </a:spcAft>
                      </a:pPr>
                      <a:endParaRPr lang="en-US" sz="1100">
                        <a:latin typeface="Times New Roman"/>
                        <a:ea typeface="Times New Roman"/>
                        <a:cs typeface="Times New Roman"/>
                      </a:endParaRPr>
                    </a:p>
                    <a:p>
                      <a:pPr marL="69850" marR="0">
                        <a:spcBef>
                          <a:spcPts val="0"/>
                        </a:spcBef>
                        <a:spcAft>
                          <a:spcPts val="0"/>
                        </a:spcAft>
                      </a:pPr>
                      <a:r>
                        <a:rPr lang="en-US" sz="1400" b="1">
                          <a:latin typeface="Times New Roman"/>
                          <a:ea typeface="Times New Roman"/>
                          <a:cs typeface="Times New Roman"/>
                        </a:rPr>
                        <a:t>PHP,</a:t>
                      </a:r>
                      <a:r>
                        <a:rPr lang="en-US" sz="1400" b="1" spc="-25">
                          <a:latin typeface="Times New Roman"/>
                          <a:ea typeface="Times New Roman"/>
                          <a:cs typeface="Times New Roman"/>
                        </a:rPr>
                        <a:t> </a:t>
                      </a:r>
                      <a:r>
                        <a:rPr lang="en-US" sz="1400" b="1" spc="-10">
                          <a:latin typeface="Times New Roman"/>
                          <a:ea typeface="Times New Roman"/>
                          <a:cs typeface="Times New Roman"/>
                        </a:rPr>
                        <a:t>MySQL</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solidFill>
                      <a:srgbClr val="F1F1F1"/>
                    </a:solidFill>
                  </a:tcPr>
                </a:tc>
              </a:tr>
              <a:tr h="566019">
                <a:tc>
                  <a:txBody>
                    <a:bodyPr/>
                    <a:lstStyle/>
                    <a:p>
                      <a:pPr marL="6350" marR="237490" algn="ctr">
                        <a:spcBef>
                          <a:spcPts val="1360"/>
                        </a:spcBef>
                        <a:spcAft>
                          <a:spcPts val="0"/>
                        </a:spcAft>
                      </a:pPr>
                      <a:r>
                        <a:rPr lang="en-US" sz="1500" b="1" spc="-10">
                          <a:latin typeface="Times New Roman"/>
                          <a:ea typeface="Times New Roman"/>
                          <a:cs typeface="Times New Roman"/>
                        </a:rPr>
                        <a:t>Guide</a:t>
                      </a:r>
                      <a:endParaRPr lang="en-US" sz="110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tcPr>
                </a:tc>
                <a:tc>
                  <a:txBody>
                    <a:bodyPr/>
                    <a:lstStyle/>
                    <a:p>
                      <a:pPr marL="69850" marR="0">
                        <a:spcBef>
                          <a:spcPts val="1190"/>
                        </a:spcBef>
                        <a:spcAft>
                          <a:spcPts val="0"/>
                        </a:spcAft>
                      </a:pPr>
                      <a:r>
                        <a:rPr lang="en-US" sz="1400" b="1" dirty="0">
                          <a:latin typeface="Times New Roman"/>
                          <a:ea typeface="Times New Roman"/>
                          <a:cs typeface="Times New Roman"/>
                        </a:rPr>
                        <a:t>Mr.</a:t>
                      </a:r>
                      <a:r>
                        <a:rPr lang="en-US" sz="1400" b="1" spc="-35" dirty="0">
                          <a:latin typeface="Times New Roman"/>
                          <a:ea typeface="Times New Roman"/>
                          <a:cs typeface="Times New Roman"/>
                        </a:rPr>
                        <a:t> </a:t>
                      </a:r>
                      <a:r>
                        <a:rPr lang="en-US" sz="1400" b="1" dirty="0">
                          <a:latin typeface="Times New Roman"/>
                          <a:ea typeface="Times New Roman"/>
                          <a:cs typeface="Times New Roman"/>
                        </a:rPr>
                        <a:t>Vishal</a:t>
                      </a:r>
                      <a:r>
                        <a:rPr lang="en-US" sz="1400" b="1" spc="-25" dirty="0">
                          <a:latin typeface="Times New Roman"/>
                          <a:ea typeface="Times New Roman"/>
                          <a:cs typeface="Times New Roman"/>
                        </a:rPr>
                        <a:t> </a:t>
                      </a:r>
                      <a:r>
                        <a:rPr lang="en-US" sz="1400" b="1" spc="-10" dirty="0">
                          <a:latin typeface="Times New Roman"/>
                          <a:ea typeface="Times New Roman"/>
                          <a:cs typeface="Times New Roman"/>
                        </a:rPr>
                        <a:t>Gauswami</a:t>
                      </a:r>
                      <a:endParaRPr lang="en-US" sz="1100" dirty="0">
                        <a:latin typeface="Times New Roman"/>
                        <a:ea typeface="Times New Roman"/>
                        <a:cs typeface="Times New Roman"/>
                      </a:endParaRPr>
                    </a:p>
                  </a:txBody>
                  <a:tcPr marL="0" marR="0" marT="0" marB="0">
                    <a:lnL w="12700" cap="flat" cmpd="sng" algn="ctr">
                      <a:solidFill>
                        <a:srgbClr val="BEBEBE"/>
                      </a:solidFill>
                      <a:prstDash val="solid"/>
                      <a:round/>
                      <a:headEnd type="none" w="med" len="med"/>
                      <a:tailEnd type="none" w="med" len="med"/>
                    </a:lnL>
                    <a:lnR w="12700" cap="flat" cmpd="sng" algn="ctr">
                      <a:solidFill>
                        <a:srgbClr val="BEBEBE"/>
                      </a:solidFill>
                      <a:prstDash val="solid"/>
                      <a:round/>
                      <a:headEnd type="none" w="med" len="med"/>
                      <a:tailEnd type="none" w="med" len="med"/>
                    </a:lnR>
                    <a:lnT w="12700" cap="flat" cmpd="sng" algn="ctr">
                      <a:solidFill>
                        <a:srgbClr val="BEBEBE"/>
                      </a:solidFill>
                      <a:prstDash val="solid"/>
                      <a:round/>
                      <a:headEnd type="none" w="med" len="med"/>
                      <a:tailEnd type="none" w="med" len="med"/>
                    </a:lnT>
                    <a:lnB w="12700" cap="flat" cmpd="sng" algn="ctr">
                      <a:solidFill>
                        <a:srgbClr val="BEBEBE"/>
                      </a:solidFill>
                      <a:prstDash val="solid"/>
                      <a:round/>
                      <a:headEnd type="none" w="med" len="med"/>
                      <a:tailEnd type="none" w="med" len="med"/>
                    </a:lnB>
                  </a:tcPr>
                </a:tc>
              </a:tr>
            </a:tbl>
          </a:graphicData>
        </a:graphic>
      </p:graphicFrame>
      <p:sp>
        <p:nvSpPr>
          <p:cNvPr id="5" name="Rectangle 4"/>
          <p:cNvSpPr/>
          <p:nvPr/>
        </p:nvSpPr>
        <p:spPr>
          <a:xfrm>
            <a:off x="4611450" y="361531"/>
            <a:ext cx="2619628" cy="523220"/>
          </a:xfrm>
          <a:prstGeom prst="rect">
            <a:avLst/>
          </a:prstGeom>
        </p:spPr>
        <p:txBody>
          <a:bodyPr wrap="none">
            <a:spAutoFit/>
          </a:bodyPr>
          <a:lstStyle/>
          <a:p>
            <a:r>
              <a:rPr lang="en-GB" sz="2800" b="1" u="sng" dirty="0" smtClean="0">
                <a:latin typeface="Arial" pitchFamily="34" charset="0"/>
                <a:cs typeface="Arial" pitchFamily="34" charset="0"/>
              </a:rPr>
              <a:t>Project Profile</a:t>
            </a:r>
            <a:endParaRPr lang="en-US" sz="2800" u="sng"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4142734B-E1D0-762F-A512-F0CBAF5F28C3}"/>
              </a:ext>
            </a:extLst>
          </p:cNvPr>
          <p:cNvSpPr txBox="1">
            <a:spLocks/>
          </p:cNvSpPr>
          <p:nvPr/>
        </p:nvSpPr>
        <p:spPr>
          <a:xfrm>
            <a:off x="1217614" y="274638"/>
            <a:ext cx="9753600" cy="778098"/>
          </a:xfrm>
          <a:prstGeom prst="rect">
            <a:avLst/>
          </a:prstGeom>
          <a:effectLst/>
        </p:spPr>
        <p:txBody>
          <a:bodyPr vert="horz" lIns="91440" tIns="45720" rIns="91440" bIns="45720" rtlCol="0" anchor="b">
            <a:normAutofit/>
          </a:bodyPr>
          <a:lstStyle/>
          <a:p>
            <a:pPr marL="571500" marR="0" lvl="0" indent="-571500" algn="l" defTabSz="457200" rtl="0" eaLnBrk="1" fontAlgn="auto" latinLnBrk="0" hangingPunct="1">
              <a:lnSpc>
                <a:spcPct val="100000"/>
              </a:lnSpc>
              <a:spcBef>
                <a:spcPct val="0"/>
              </a:spcBef>
              <a:spcAft>
                <a:spcPts val="0"/>
              </a:spcAft>
              <a:buClrTx/>
              <a:buSzTx/>
              <a:buFont typeface="Wingdings" panose="05000000000000000000" pitchFamily="2" charset="2"/>
              <a:buChar char="v"/>
              <a:tabLst/>
              <a:defRPr/>
            </a:pPr>
            <a:r>
              <a:rPr kumimoji="0" lang="en-IN" sz="2800" b="1" i="0" u="sng" strike="noStrike" kern="1200" cap="all" spc="0" normalizeH="0" baseline="0" noProof="0" dirty="0" err="1" smtClean="0">
                <a:ln w="3175" cmpd="sng">
                  <a:noFill/>
                </a:ln>
                <a:effectLst/>
                <a:uLnTx/>
                <a:uFillTx/>
                <a:latin typeface="Calibri" panose="020F0502020204030204" pitchFamily="34" charset="0"/>
                <a:ea typeface="Calibri" panose="020F0502020204030204" pitchFamily="34" charset="0"/>
                <a:cs typeface="Calibri" panose="020F0502020204030204" pitchFamily="34" charset="0"/>
              </a:rPr>
              <a:t>php</a:t>
            </a:r>
            <a:endParaRPr kumimoji="0" lang="en-IN" sz="2800" b="1" i="0" u="sng" strike="noStrike" kern="1200" cap="all" spc="0" normalizeH="0" baseline="0" noProof="0" dirty="0">
              <a:ln w="3175" cmpd="sng">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 xmlns:a16="http://schemas.microsoft.com/office/drawing/2014/main" id="{8480FD1E-3D29-0B98-FC7C-DB68A6CD1871}"/>
              </a:ext>
            </a:extLst>
          </p:cNvPr>
          <p:cNvSpPr txBox="1">
            <a:spLocks/>
          </p:cNvSpPr>
          <p:nvPr/>
        </p:nvSpPr>
        <p:spPr>
          <a:xfrm>
            <a:off x="1183789" y="1593888"/>
            <a:ext cx="9753600" cy="455942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ts val="1515"/>
              </a:lnSpc>
              <a:spcBef>
                <a:spcPct val="20000"/>
              </a:spcBef>
              <a:spcAft>
                <a:spcPts val="80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PHP stands for PHP: Hypertext Pre-processor</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1981200" lvl="0" indent="-342900" algn="l" defTabSz="457200" rtl="0" eaLnBrk="1" fontAlgn="auto" latinLnBrk="0" hangingPunct="1">
              <a:lnSpc>
                <a:spcPct val="160000"/>
              </a:lnSpc>
              <a:spcBef>
                <a:spcPct val="20000"/>
              </a:spcBef>
              <a:spcAft>
                <a:spcPts val="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PHP is a server-side scripting language, like ASP</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1981200" lvl="0" indent="-342900" algn="l" defTabSz="457200" rtl="0" eaLnBrk="1" fontAlgn="auto" latinLnBrk="0" hangingPunct="1">
              <a:lnSpc>
                <a:spcPct val="160000"/>
              </a:lnSpc>
              <a:spcBef>
                <a:spcPct val="20000"/>
              </a:spcBef>
              <a:spcAft>
                <a:spcPts val="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PHP scripts are executed on the server</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279400" lvl="0" indent="-342900" algn="l" defTabSz="457200" rtl="0" eaLnBrk="1" fontAlgn="auto" latinLnBrk="0" hangingPunct="1">
              <a:lnSpc>
                <a:spcPct val="141000"/>
              </a:lnSpc>
              <a:spcBef>
                <a:spcPct val="20000"/>
              </a:spcBef>
              <a:spcAft>
                <a:spcPts val="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PHP supports many databases (MYSQL, Informix, Oracle, Sybase, Solid, Generic ODBC, etc.)</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5720" marR="0" lvl="0" indent="0" algn="l" defTabSz="457200" rtl="0" eaLnBrk="1" fontAlgn="auto" latinLnBrk="0" hangingPunct="1">
              <a:lnSpc>
                <a:spcPts val="140"/>
              </a:lnSpc>
              <a:spcBef>
                <a:spcPct val="20000"/>
              </a:spcBef>
              <a:spcAft>
                <a:spcPts val="800"/>
              </a:spcAft>
              <a:buSzPct val="80000"/>
              <a:tabLst/>
              <a:defRPr/>
            </a:pPr>
            <a:endPar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ts val="140"/>
              </a:lnSpc>
              <a:spcBef>
                <a:spcPct val="20000"/>
              </a:spcBef>
              <a:spcAft>
                <a:spcPts val="80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PHP is an open source software </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285750" marR="2946400" lvl="0" indent="-285750" algn="just" defTabSz="457200" rtl="0" eaLnBrk="1" fontAlgn="auto" latinLnBrk="0" hangingPunct="1">
              <a:lnSpc>
                <a:spcPct val="221000"/>
              </a:lnSpc>
              <a:spcBef>
                <a:spcPct val="20000"/>
              </a:spcBef>
              <a:spcAft>
                <a:spcPts val="0"/>
              </a:spcAft>
              <a:buSzPct val="80000"/>
              <a:buFont typeface="Wingdings" pitchFamily="2" charset="2"/>
              <a:buChar char="Ø"/>
              <a:tabLst/>
              <a:defRPr/>
            </a:pPr>
            <a:r>
              <a:rPr kumimoji="0" lang="en-IN"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PHP is free to download and use</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pPr>
            <a:endParaRPr kumimoji="0" lang="en-IN" sz="2100" b="0" i="0" u="none" strike="noStrike" kern="1200" cap="none" spc="0" normalizeH="0" baseline="0" noProof="0" dirty="0">
              <a:ln>
                <a:noFill/>
              </a:ln>
              <a:effectLst/>
              <a:uLnTx/>
              <a:uFillTx/>
              <a:latin typeface="+mn-lt"/>
              <a:ea typeface="+mn-ea"/>
              <a:cs typeface="+mn-cs"/>
            </a:endParaRPr>
          </a:p>
        </p:txBody>
      </p:sp>
      <p:pic>
        <p:nvPicPr>
          <p:cNvPr id="6" name="Picture 5">
            <a:extLst>
              <a:ext uri="{FF2B5EF4-FFF2-40B4-BE49-F238E27FC236}">
                <a16:creationId xmlns="" xmlns:a16="http://schemas.microsoft.com/office/drawing/2014/main" id="{0B3E7E90-EAE1-7FCD-B0ED-34805AF7D3BB}"/>
              </a:ext>
            </a:extLst>
          </p:cNvPr>
          <p:cNvPicPr>
            <a:picLocks noChangeAspect="1"/>
          </p:cNvPicPr>
          <p:nvPr/>
        </p:nvPicPr>
        <p:blipFill>
          <a:blip r:embed="rId2"/>
          <a:stretch>
            <a:fillRect/>
          </a:stretch>
        </p:blipFill>
        <p:spPr>
          <a:xfrm>
            <a:off x="7853089" y="1365850"/>
            <a:ext cx="2914650" cy="15716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7699" y="639571"/>
            <a:ext cx="10448925" cy="3064750"/>
          </a:xfrm>
          <a:prstGeom prst="rect">
            <a:avLst/>
          </a:prstGeom>
        </p:spPr>
        <p:txBody>
          <a:bodyPr wrap="square">
            <a:spAutoFit/>
          </a:bodyPr>
          <a:lstStyle/>
          <a:p>
            <a:pPr marL="342900" lvl="0" indent="-342900">
              <a:lnSpc>
                <a:spcPct val="107000"/>
              </a:lnSpc>
              <a:spcAft>
                <a:spcPts val="0"/>
              </a:spcAft>
              <a:buFont typeface="Wingdings" panose="05000000000000000000" pitchFamily="2" charset="2"/>
              <a:buChar char="v"/>
            </a:pPr>
            <a:r>
              <a:rPr lang="en-IN" sz="2800" b="1" u="sng" dirty="0" smtClean="0">
                <a:latin typeface="Calibri" panose="020F0502020204030204" pitchFamily="34" charset="0"/>
                <a:ea typeface="Calibri" panose="020F0502020204030204" pitchFamily="34" charset="0"/>
                <a:cs typeface="Calibri" panose="020F0502020204030204" pitchFamily="34" charset="0"/>
              </a:rPr>
              <a:t>BOOTSTRAP</a:t>
            </a:r>
          </a:p>
          <a:p>
            <a:pPr marL="342900" lvl="0" indent="-342900">
              <a:lnSpc>
                <a:spcPct val="107000"/>
              </a:lnSpc>
              <a:spcAft>
                <a:spcPts val="0"/>
              </a:spcAft>
              <a:buFont typeface="Wingdings" panose="05000000000000000000" pitchFamily="2" charset="2"/>
              <a:buChar char="v"/>
            </a:pPr>
            <a:endParaRPr lang="en-IN" b="1" dirty="0" smtClean="0">
              <a:latin typeface="Aptos" panose="020B0004020202020204" pitchFamily="34" charset="0"/>
            </a:endParaRPr>
          </a:p>
          <a:p>
            <a:pPr marL="342900" lvl="0" indent="-342900">
              <a:lnSpc>
                <a:spcPct val="107000"/>
              </a:lnSpc>
              <a:spcAft>
                <a:spcPts val="0"/>
              </a:spcAft>
              <a:buFont typeface="Wingdings" panose="05000000000000000000" pitchFamily="2" charset="2"/>
              <a:buChar char="v"/>
            </a:pPr>
            <a:endParaRPr lang="en-IN" b="1" dirty="0" smtClean="0">
              <a:latin typeface="Aptos" panose="020B0004020202020204" pitchFamily="34" charset="0"/>
            </a:endParaRPr>
          </a:p>
          <a:p>
            <a:pPr marL="342900" lvl="0" indent="-342900">
              <a:lnSpc>
                <a:spcPct val="107000"/>
              </a:lnSpc>
              <a:spcAft>
                <a:spcPts val="0"/>
              </a:spcAft>
            </a:pPr>
            <a:endParaRPr lang="en-IN" sz="2400" b="1" dirty="0" smtClean="0">
              <a:latin typeface="Aptos" panose="020B0004020202020204" pitchFamily="34" charset="0"/>
            </a:endParaRPr>
          </a:p>
          <a:p>
            <a:pPr marL="342900" lvl="0" indent="-342900">
              <a:lnSpc>
                <a:spcPts val="1000"/>
              </a:lnSpc>
              <a:spcAft>
                <a:spcPts val="800"/>
              </a:spcAft>
              <a:buFont typeface="Wingdings" panose="05000000000000000000" pitchFamily="2" charset="2"/>
              <a:buChar char=""/>
            </a:pPr>
            <a:r>
              <a:rPr lang="en-IN" sz="2400" kern="100" dirty="0" smtClean="0">
                <a:latin typeface="Calibri" panose="020F0502020204030204" pitchFamily="34" charset="0"/>
                <a:ea typeface="Calibri" panose="020F0502020204030204" pitchFamily="34" charset="0"/>
                <a:cs typeface="Calibri" panose="020F0502020204030204" pitchFamily="34" charset="0"/>
              </a:rPr>
              <a:t>Bootstrap is an open-source front-end Frame-work.</a:t>
            </a:r>
          </a:p>
          <a:p>
            <a:pPr marL="342900" lvl="0" indent="-342900">
              <a:lnSpc>
                <a:spcPts val="1000"/>
              </a:lnSpc>
              <a:spcAft>
                <a:spcPts val="800"/>
              </a:spcAft>
            </a:pPr>
            <a:endParaRPr lang="en-US" sz="2400" kern="100" dirty="0" smtClean="0">
              <a:latin typeface="Calibri" panose="020F0502020204030204" pitchFamily="34" charset="0"/>
              <a:ea typeface="Calibri" panose="020F0502020204030204" pitchFamily="34" charset="0"/>
              <a:cs typeface="Calibri" panose="020F0502020204030204" pitchFamily="34" charset="0"/>
            </a:endParaRPr>
          </a:p>
          <a:p>
            <a:pPr marL="342900" lvl="0" indent="-342900">
              <a:lnSpc>
                <a:spcPts val="1000"/>
              </a:lnSpc>
              <a:spcAft>
                <a:spcPts val="800"/>
              </a:spcAft>
              <a:buFont typeface="Wingdings" panose="05000000000000000000" pitchFamily="2" charset="2"/>
              <a:buChar char=""/>
            </a:pPr>
            <a:r>
              <a:rPr lang="en-IN" sz="2400" kern="100" dirty="0" smtClean="0">
                <a:latin typeface="Calibri" panose="020F0502020204030204" pitchFamily="34" charset="0"/>
                <a:ea typeface="Calibri" panose="020F0502020204030204" pitchFamily="34" charset="0"/>
                <a:cs typeface="Calibri" panose="020F0502020204030204" pitchFamily="34" charset="0"/>
              </a:rPr>
              <a:t>User friendly approach.</a:t>
            </a:r>
          </a:p>
          <a:p>
            <a:pPr marL="342900" lvl="0" indent="-342900">
              <a:lnSpc>
                <a:spcPts val="1000"/>
              </a:lnSpc>
              <a:spcAft>
                <a:spcPts val="800"/>
              </a:spcAft>
            </a:pPr>
            <a:endParaRPr lang="en-US" sz="2400" kern="100" dirty="0" smtClean="0">
              <a:latin typeface="Calibri" panose="020F0502020204030204" pitchFamily="34" charset="0"/>
              <a:ea typeface="Calibri" panose="020F0502020204030204" pitchFamily="34" charset="0"/>
              <a:cs typeface="Calibri" panose="020F0502020204030204" pitchFamily="34" charset="0"/>
            </a:endParaRPr>
          </a:p>
          <a:p>
            <a:pPr marL="342900" lvl="0" indent="-342900">
              <a:lnSpc>
                <a:spcPts val="1000"/>
              </a:lnSpc>
              <a:spcAft>
                <a:spcPts val="800"/>
              </a:spcAft>
              <a:buFont typeface="Wingdings" panose="05000000000000000000" pitchFamily="2" charset="2"/>
              <a:buChar char=""/>
            </a:pPr>
            <a:r>
              <a:rPr lang="en-IN" sz="2400" kern="100" dirty="0" smtClean="0">
                <a:latin typeface="Calibri" panose="020F0502020204030204" pitchFamily="34" charset="0"/>
                <a:ea typeface="Calibri" panose="020F0502020204030204" pitchFamily="34" charset="0"/>
                <a:cs typeface="Calibri" panose="020F0502020204030204" pitchFamily="34" charset="0"/>
              </a:rPr>
              <a:t>It is for creating responsive website and web applications. </a:t>
            </a:r>
            <a:endParaRPr lang="en-US" sz="2400" kern="100" dirty="0" smtClean="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IN" sz="2400" dirty="0" smtClean="0">
                <a:latin typeface="Calibri" panose="020F0502020204030204" pitchFamily="34" charset="0"/>
                <a:ea typeface="Calibri" panose="020F0502020204030204" pitchFamily="34" charset="0"/>
                <a:cs typeface="Calibri" panose="020F0502020204030204" pitchFamily="34" charset="0"/>
              </a:rPr>
              <a:t>  It contains HTML, CSS and JAVASCRIPT</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 xmlns:a16="http://schemas.microsoft.com/office/drawing/2014/main" id="{180B9D18-AD44-3186-7C7C-C08CC94C6E3F}"/>
              </a:ext>
            </a:extLst>
          </p:cNvPr>
          <p:cNvPicPr>
            <a:picLocks noChangeAspect="1"/>
          </p:cNvPicPr>
          <p:nvPr/>
        </p:nvPicPr>
        <p:blipFill>
          <a:blip r:embed="rId2"/>
          <a:stretch>
            <a:fillRect/>
          </a:stretch>
        </p:blipFill>
        <p:spPr>
          <a:xfrm>
            <a:off x="8559020" y="1995649"/>
            <a:ext cx="2620154" cy="149505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904434E-DA6C-C57A-F4FC-E5ACDFFD7836}"/>
              </a:ext>
            </a:extLst>
          </p:cNvPr>
          <p:cNvSpPr txBox="1">
            <a:spLocks/>
          </p:cNvSpPr>
          <p:nvPr/>
        </p:nvSpPr>
        <p:spPr>
          <a:xfrm>
            <a:off x="865189" y="0"/>
            <a:ext cx="9753600" cy="1138138"/>
          </a:xfrm>
          <a:prstGeom prst="rect">
            <a:avLst/>
          </a:prstGeom>
          <a:effectLst/>
        </p:spPr>
        <p:txBody>
          <a:bodyPr vert="horz" lIns="91440" tIns="45720" rIns="91440" bIns="45720" rtlCol="0" anchor="b">
            <a:normAutofit/>
          </a:bodyPr>
          <a:lstStyle/>
          <a:p>
            <a:pPr marL="0" marR="0" lvl="0" indent="0" algn="ctr" defTabSz="457200" rtl="0" eaLnBrk="1" fontAlgn="auto" latinLnBrk="0" hangingPunct="1">
              <a:lnSpc>
                <a:spcPct val="100000"/>
              </a:lnSpc>
              <a:spcBef>
                <a:spcPct val="0"/>
              </a:spcBef>
              <a:spcAft>
                <a:spcPts val="0"/>
              </a:spcAft>
              <a:buSzTx/>
              <a:buFont typeface="Wingdings" pitchFamily="2" charset="2"/>
              <a:buChar char="v"/>
              <a:tabLst/>
              <a:defRPr/>
            </a:pPr>
            <a:r>
              <a:rPr kumimoji="0" lang="en-IN" sz="3200" b="1" i="0" u="sng" strike="noStrike" kern="1200" cap="all" spc="0" normalizeH="0" baseline="0" noProof="0" dirty="0" smtClean="0">
                <a:ln w="3175" cmpd="sng">
                  <a:noFill/>
                </a:ln>
                <a:effectLst/>
                <a:uLnTx/>
                <a:uFillTx/>
                <a:latin typeface="Calibri" panose="020F0502020204030204" pitchFamily="34" charset="0"/>
                <a:ea typeface="Calibri" panose="020F0502020204030204" pitchFamily="34" charset="0"/>
                <a:cs typeface="Calibri" panose="020F0502020204030204" pitchFamily="34" charset="0"/>
              </a:rPr>
              <a:t>Diagram</a:t>
            </a:r>
            <a:endParaRPr kumimoji="0" lang="en-IN" sz="3200" b="1" i="0" u="sng" strike="noStrike" kern="1200" cap="all" spc="0" normalizeH="0" baseline="0" noProof="0" dirty="0">
              <a:ln w="3175" cmpd="sng">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 xmlns:a16="http://schemas.microsoft.com/office/drawing/2014/main" id="{1C81C87F-6977-F3C5-8664-278571C85E62}"/>
              </a:ext>
            </a:extLst>
          </p:cNvPr>
          <p:cNvSpPr txBox="1">
            <a:spLocks/>
          </p:cNvSpPr>
          <p:nvPr/>
        </p:nvSpPr>
        <p:spPr>
          <a:xfrm>
            <a:off x="1557908" y="2348880"/>
            <a:ext cx="9413306" cy="3823320"/>
          </a:xfrm>
          <a:prstGeom prst="rect">
            <a:avLst/>
          </a:prstGeom>
        </p:spPr>
        <p:txBody>
          <a:bodyPr vert="horz" lIns="91440" tIns="45720" rIns="91440" bIns="45720" rtlCol="0" anchor="t">
            <a:normAutofit/>
          </a:bodyPr>
          <a:lstStyle/>
          <a:p>
            <a:pPr marL="0" marR="0" lvl="0" indent="0" algn="just" defTabSz="457200" rtl="0" eaLnBrk="1" fontAlgn="auto" latinLnBrk="0" hangingPunct="1">
              <a:lnSpc>
                <a:spcPct val="100000"/>
              </a:lnSpc>
              <a:spcBef>
                <a:spcPct val="20000"/>
              </a:spcBef>
              <a:spcAft>
                <a:spcPts val="600"/>
              </a:spcAft>
              <a:buSzPct val="80000"/>
              <a:buFont typeface="Wingdings" pitchFamily="2" charset="2"/>
              <a:buChar char="Ø"/>
              <a:tabLst/>
              <a:defRPr/>
            </a:pPr>
            <a:r>
              <a:rPr kumimoji="0" lang="en-IN" sz="2100" b="0" i="0" u="none" strike="noStrike" kern="1200" cap="none" spc="0" normalizeH="0" baseline="0" noProof="0" dirty="0" smtClean="0">
                <a:ln>
                  <a:noFill/>
                </a:ln>
                <a:effectLst/>
                <a:uLnTx/>
                <a:uFillTx/>
                <a:latin typeface="+mn-lt"/>
                <a:ea typeface="+mn-ea"/>
                <a:cs typeface="+mn-cs"/>
              </a:rPr>
              <a:t> </a:t>
            </a:r>
            <a:r>
              <a:rPr kumimoji="0" lang="en-IN"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3.1.1  Use Case Diagram</a:t>
            </a:r>
          </a:p>
          <a:p>
            <a:pPr marL="0" marR="0" lvl="0" indent="0" algn="just" defTabSz="457200" rtl="0" eaLnBrk="1" fontAlgn="auto" latinLnBrk="0" hangingPunct="1">
              <a:lnSpc>
                <a:spcPct val="100000"/>
              </a:lnSpc>
              <a:spcBef>
                <a:spcPct val="20000"/>
              </a:spcBef>
              <a:spcAft>
                <a:spcPts val="600"/>
              </a:spcAft>
              <a:buSzPct val="80000"/>
              <a:buFont typeface="Wingdings" pitchFamily="2" charset="2"/>
              <a:buChar char="Ø"/>
              <a:tabLst/>
              <a:defRPr/>
            </a:pPr>
            <a:r>
              <a:rPr kumimoji="0" lang="en-IN"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3.1.2  DFD Diagram</a:t>
            </a:r>
          </a:p>
          <a:p>
            <a:pPr marL="0" marR="0" lvl="0" indent="0" algn="just" defTabSz="457200" rtl="0" eaLnBrk="1" fontAlgn="auto" latinLnBrk="0" hangingPunct="1">
              <a:lnSpc>
                <a:spcPct val="100000"/>
              </a:lnSpc>
              <a:spcBef>
                <a:spcPct val="20000"/>
              </a:spcBef>
              <a:spcAft>
                <a:spcPts val="600"/>
              </a:spcAft>
              <a:buSzPct val="80000"/>
              <a:buFont typeface="Wingdings" pitchFamily="2" charset="2"/>
              <a:buChar char="Ø"/>
              <a:tabLst/>
              <a:defRPr/>
            </a:pPr>
            <a:r>
              <a:rPr kumimoji="0" lang="en-IN"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3.1.3  Activity diagram</a:t>
            </a:r>
          </a:p>
          <a:p>
            <a:pPr marL="0" marR="0" lvl="0" indent="0" algn="just" defTabSz="457200" rtl="0" eaLnBrk="1" fontAlgn="auto" latinLnBrk="0" hangingPunct="1">
              <a:lnSpc>
                <a:spcPct val="100000"/>
              </a:lnSpc>
              <a:spcBef>
                <a:spcPct val="20000"/>
              </a:spcBef>
              <a:spcAft>
                <a:spcPts val="600"/>
              </a:spcAft>
              <a:buSzPct val="80000"/>
              <a:buFont typeface="Wingdings" pitchFamily="2" charset="2"/>
              <a:buChar char="Ø"/>
              <a:tabLst/>
              <a:defRPr/>
            </a:pPr>
            <a:r>
              <a:rPr kumimoji="0" lang="en-IN"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3.1.4  Sequence Diagram</a:t>
            </a:r>
          </a:p>
          <a:p>
            <a:pPr marL="0" marR="0" lvl="0" indent="0" algn="just" defTabSz="457200" rtl="0" eaLnBrk="1" fontAlgn="auto" latinLnBrk="0" hangingPunct="1">
              <a:lnSpc>
                <a:spcPct val="100000"/>
              </a:lnSpc>
              <a:spcBef>
                <a:spcPct val="20000"/>
              </a:spcBef>
              <a:spcAft>
                <a:spcPts val="600"/>
              </a:spcAft>
              <a:buSzPct val="80000"/>
              <a:buFont typeface="Wingdings" pitchFamily="2" charset="2"/>
              <a:buChar char="Ø"/>
              <a:tabLst/>
              <a:defRPr/>
            </a:pPr>
            <a:r>
              <a:rPr kumimoji="0" lang="en-IN" sz="20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3.1.5  ER Diagram</a:t>
            </a:r>
          </a:p>
        </p:txBody>
      </p:sp>
      <p:pic>
        <p:nvPicPr>
          <p:cNvPr id="6" name="Picture 5">
            <a:extLst>
              <a:ext uri="{FF2B5EF4-FFF2-40B4-BE49-F238E27FC236}">
                <a16:creationId xmlns="" xmlns:a16="http://schemas.microsoft.com/office/drawing/2014/main" id="{27C94C25-6EB9-0A18-63F5-FE9B1CF0EC7A}"/>
              </a:ext>
            </a:extLst>
          </p:cNvPr>
          <p:cNvPicPr>
            <a:picLocks noChangeAspect="1"/>
          </p:cNvPicPr>
          <p:nvPr/>
        </p:nvPicPr>
        <p:blipFill>
          <a:blip r:embed="rId2"/>
          <a:stretch>
            <a:fillRect/>
          </a:stretch>
        </p:blipFill>
        <p:spPr>
          <a:xfrm>
            <a:off x="5686747" y="2143125"/>
            <a:ext cx="5040560" cy="30956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4292" y="411641"/>
            <a:ext cx="5700600" cy="646331"/>
          </a:xfrm>
          <a:prstGeom prst="rect">
            <a:avLst/>
          </a:prstGeom>
          <a:noFill/>
        </p:spPr>
        <p:txBody>
          <a:bodyPr wrap="none" lIns="91440" tIns="45720" rIns="91440" bIns="45720">
            <a:spAutoFit/>
          </a:bodyPr>
          <a:lstStyle/>
          <a:p>
            <a:pPr algn="ctr"/>
            <a:r>
              <a:rPr lang="en-US" sz="3600" b="1" u="sng" dirty="0" smtClean="0">
                <a:ln w="0"/>
                <a:effectLst>
                  <a:outerShdw blurRad="38100" dist="19050" dir="2700000" algn="tl" rotWithShape="0">
                    <a:schemeClr val="dk1">
                      <a:alpha val="40000"/>
                    </a:schemeClr>
                  </a:outerShdw>
                </a:effectLst>
                <a:latin typeface="Arial" pitchFamily="34" charset="0"/>
                <a:cs typeface="Arial" pitchFamily="34" charset="0"/>
              </a:rPr>
              <a:t>3.1.1) U</a:t>
            </a:r>
            <a:r>
              <a:rPr lang="en-US" sz="3600" b="1" u="sng" cap="none" spc="0" dirty="0" smtClean="0">
                <a:ln w="0"/>
                <a:effectLst>
                  <a:outerShdw blurRad="38100" dist="19050" dir="2700000" algn="tl" rotWithShape="0">
                    <a:schemeClr val="dk1">
                      <a:alpha val="40000"/>
                    </a:schemeClr>
                  </a:outerShdw>
                </a:effectLst>
                <a:latin typeface="Arial" pitchFamily="34" charset="0"/>
                <a:cs typeface="Arial" pitchFamily="34" charset="0"/>
              </a:rPr>
              <a:t>se-Case Diagram</a:t>
            </a:r>
            <a:r>
              <a:rPr lang="en-US" sz="3600" b="1" u="sng" cap="none" spc="0" dirty="0" smtClean="0">
                <a:ln w="0"/>
                <a:effectLst>
                  <a:outerShdw blurRad="38100" dist="19050" dir="2700000" algn="tl" rotWithShape="0">
                    <a:schemeClr val="dk1">
                      <a:alpha val="40000"/>
                    </a:schemeClr>
                  </a:outerShdw>
                </a:effectLst>
              </a:rPr>
              <a:t> </a:t>
            </a:r>
            <a:endParaRPr lang="en-US" sz="3600" b="1" u="sng" cap="none" spc="0" dirty="0">
              <a:ln w="0"/>
              <a:effectLst>
                <a:outerShdw blurRad="38100" dist="19050" dir="2700000" algn="tl" rotWithShape="0">
                  <a:schemeClr val="dk1">
                    <a:alpha val="40000"/>
                  </a:schemeClr>
                </a:outerShdw>
              </a:effectLst>
            </a:endParaRPr>
          </a:p>
        </p:txBody>
      </p:sp>
      <p:sp>
        <p:nvSpPr>
          <p:cNvPr id="3" name="Rectangle 2"/>
          <p:cNvSpPr/>
          <p:nvPr/>
        </p:nvSpPr>
        <p:spPr>
          <a:xfrm>
            <a:off x="1504950" y="1783140"/>
            <a:ext cx="9753600" cy="2677656"/>
          </a:xfrm>
          <a:prstGeom prst="rect">
            <a:avLst/>
          </a:prstGeom>
        </p:spPr>
        <p:txBody>
          <a:bodyPr wrap="square">
            <a:spAutoFit/>
          </a:bodyPr>
          <a:lstStyle/>
          <a:p>
            <a:pPr lvl="0"/>
            <a:r>
              <a:rPr lang="en-US" sz="2800" dirty="0" smtClean="0">
                <a:latin typeface="Calibri" pitchFamily="34" charset="0"/>
                <a:cs typeface="Calibri" pitchFamily="34" charset="0"/>
              </a:rPr>
              <a:t>A use case diagram at its simplest is presentation of a user’s interaction with the system that shows the relationship between the user and the different use cases in which the user is involved. A use case diagram can identify the different types of users of a system and the different use cases.</a:t>
            </a:r>
          </a:p>
          <a:p>
            <a:r>
              <a:rPr lang="en-US" sz="2800" dirty="0" smtClean="0">
                <a:latin typeface="Calibri" pitchFamily="34" charset="0"/>
                <a:cs typeface="Calibri" pitchFamily="34" charset="0"/>
              </a:rPr>
              <a:t> </a:t>
            </a:r>
            <a:endParaRPr lang="en-IN" sz="2800" dirty="0">
              <a:latin typeface="Calibri" pitchFamily="34" charset="0"/>
              <a:cs typeface="Calibri" pitchFamily="34" charset="0"/>
            </a:endParaRPr>
          </a:p>
        </p:txBody>
      </p:sp>
    </p:spTree>
    <p:extLst>
      <p:ext uri="{BB962C8B-B14F-4D97-AF65-F5344CB8AC3E}">
        <p14:creationId xmlns="" xmlns:p14="http://schemas.microsoft.com/office/powerpoint/2010/main" val="17990677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839" y="179777"/>
            <a:ext cx="5259436" cy="1415772"/>
          </a:xfrm>
          <a:prstGeom prst="rect">
            <a:avLst/>
          </a:prstGeom>
          <a:noFill/>
        </p:spPr>
        <p:txBody>
          <a:bodyPr wrap="square" lIns="91440" tIns="45720" rIns="91440" bIns="45720">
            <a:spAutoFit/>
          </a:bodyPr>
          <a:lstStyle/>
          <a:p>
            <a:pPr algn="ctr">
              <a:buFont typeface="Wingdings" pitchFamily="2" charset="2"/>
              <a:buChar char="v"/>
            </a:pPr>
            <a:r>
              <a:rPr lang="en-US" sz="3200" b="1" u="sng" dirty="0" smtClean="0">
                <a:ln w="0"/>
                <a:effectLst>
                  <a:outerShdw blurRad="38100" dist="19050" dir="2700000" algn="tl" rotWithShape="0">
                    <a:schemeClr val="dk1">
                      <a:alpha val="40000"/>
                    </a:schemeClr>
                  </a:outerShdw>
                </a:effectLst>
                <a:latin typeface="Arial" pitchFamily="34" charset="0"/>
                <a:cs typeface="Arial" pitchFamily="34" charset="0"/>
              </a:rPr>
              <a:t> Use-Case Notation</a:t>
            </a:r>
            <a:endParaRPr lang="en-US" sz="3200" b="1" u="sng" dirty="0">
              <a:ln w="0"/>
              <a:effectLst>
                <a:outerShdw blurRad="38100" dist="19050" dir="2700000" algn="tl" rotWithShape="0">
                  <a:schemeClr val="dk1">
                    <a:alpha val="40000"/>
                  </a:schemeClr>
                </a:outerShdw>
              </a:effectLst>
              <a:latin typeface="Arial" pitchFamily="34" charset="0"/>
              <a:cs typeface="Arial" pitchFamily="34" charset="0"/>
            </a:endParaRPr>
          </a:p>
          <a:p>
            <a:pPr algn="ctr"/>
            <a:endParaRPr lang="en-US" sz="5400" b="0" cap="none" spc="0" dirty="0">
              <a:ln w="0"/>
              <a:effectLst>
                <a:outerShdw blurRad="38100" dist="19050" dir="2700000" algn="tl" rotWithShape="0">
                  <a:schemeClr val="dk1">
                    <a:alpha val="40000"/>
                  </a:schemeClr>
                </a:outerShdw>
              </a:effectLst>
            </a:endParaRPr>
          </a:p>
        </p:txBody>
      </p:sp>
      <p:graphicFrame>
        <p:nvGraphicFramePr>
          <p:cNvPr id="4" name="Table 3"/>
          <p:cNvGraphicFramePr>
            <a:graphicFrameLocks noGrp="1"/>
          </p:cNvGraphicFramePr>
          <p:nvPr>
            <p:extLst>
              <p:ext uri="{D42A27DB-BD31-4B8C-83A1-F6EECF244321}">
                <p14:modId xmlns="" xmlns:p14="http://schemas.microsoft.com/office/powerpoint/2010/main" val="3367561842"/>
              </p:ext>
            </p:extLst>
          </p:nvPr>
        </p:nvGraphicFramePr>
        <p:xfrm>
          <a:off x="3381692" y="1047750"/>
          <a:ext cx="5428615" cy="5321082"/>
        </p:xfrm>
        <a:graphic>
          <a:graphicData uri="http://schemas.openxmlformats.org/drawingml/2006/table">
            <a:tbl>
              <a:tblPr/>
              <a:tblGrid>
                <a:gridCol w="2431415"/>
                <a:gridCol w="2997200"/>
              </a:tblGrid>
              <a:tr h="350729">
                <a:tc>
                  <a:txBody>
                    <a:bodyPr/>
                    <a:lstStyle/>
                    <a:p>
                      <a:pPr marL="0" marR="0">
                        <a:lnSpc>
                          <a:spcPct val="115000"/>
                        </a:lnSpc>
                        <a:spcBef>
                          <a:spcPts val="35"/>
                        </a:spcBef>
                        <a:spcAft>
                          <a:spcPts val="0"/>
                        </a:spcAft>
                      </a:pPr>
                      <a:endParaRPr lang="en-US" sz="1050" dirty="0">
                        <a:solidFill>
                          <a:schemeClr val="tx1"/>
                        </a:solidFill>
                        <a:latin typeface="Times New Roman"/>
                        <a:ea typeface="Times New Roman"/>
                        <a:cs typeface="Times New Roman"/>
                      </a:endParaRPr>
                    </a:p>
                    <a:p>
                      <a:pPr marL="74295" marR="0">
                        <a:lnSpc>
                          <a:spcPct val="115000"/>
                        </a:lnSpc>
                        <a:spcBef>
                          <a:spcPts val="5"/>
                        </a:spcBef>
                        <a:spcAft>
                          <a:spcPts val="0"/>
                        </a:spcAft>
                      </a:pPr>
                      <a:r>
                        <a:rPr lang="en-US" sz="1200" b="1" dirty="0">
                          <a:solidFill>
                            <a:schemeClr val="tx1"/>
                          </a:solidFill>
                          <a:latin typeface="Times New Roman"/>
                          <a:ea typeface="Times New Roman"/>
                          <a:cs typeface="Times New Roman"/>
                        </a:rPr>
                        <a:t>Notation</a:t>
                      </a:r>
                      <a:endParaRPr lang="en-US" sz="1100" dirty="0">
                        <a:solidFill>
                          <a:schemeClr val="tx1"/>
                        </a:solidFill>
                        <a:latin typeface="Times New Roman"/>
                        <a:ea typeface="Times New Roman"/>
                        <a:cs typeface="Times New Roman"/>
                      </a:endParaRPr>
                    </a:p>
                  </a:txBody>
                  <a:tcPr marL="0" marR="0" marT="0" marB="0">
                    <a:lnL>
                      <a:noFill/>
                    </a:lnL>
                    <a:lnR w="12700" cap="flat" cmpd="sng" algn="ctr">
                      <a:solidFill>
                        <a:srgbClr val="000000"/>
                      </a:solidFill>
                      <a:prstDash val="solid"/>
                      <a:round/>
                      <a:headEnd type="none" w="med" len="med"/>
                      <a:tailEnd type="none" w="med" len="med"/>
                    </a:lnR>
                    <a:lnT>
                      <a:noFill/>
                    </a:lnT>
                    <a:lnB>
                      <a:noFill/>
                    </a:lnB>
                    <a:solidFill>
                      <a:srgbClr val="4F81BB"/>
                    </a:solidFill>
                  </a:tcPr>
                </a:tc>
                <a:tc>
                  <a:txBody>
                    <a:bodyPr/>
                    <a:lstStyle/>
                    <a:p>
                      <a:pPr marL="71120" marR="0">
                        <a:lnSpc>
                          <a:spcPct val="115000"/>
                        </a:lnSpc>
                        <a:spcBef>
                          <a:spcPts val="40"/>
                        </a:spcBef>
                        <a:spcAft>
                          <a:spcPts val="0"/>
                        </a:spcAft>
                      </a:pPr>
                      <a:r>
                        <a:rPr lang="en-US" sz="1200" b="1">
                          <a:solidFill>
                            <a:schemeClr val="tx1"/>
                          </a:solidFill>
                          <a:latin typeface="Times New Roman"/>
                          <a:ea typeface="Times New Roman"/>
                          <a:cs typeface="Times New Roman"/>
                        </a:rPr>
                        <a:t>Name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a:noFill/>
                    </a:lnR>
                    <a:lnT>
                      <a:noFill/>
                    </a:lnT>
                    <a:lnB>
                      <a:noFill/>
                    </a:lnB>
                    <a:solidFill>
                      <a:srgbClr val="4F81BB"/>
                    </a:solidFill>
                  </a:tcPr>
                </a:tc>
              </a:tr>
              <a:tr h="1186013">
                <a:tc>
                  <a:txBody>
                    <a:bodyPr/>
                    <a:lstStyle/>
                    <a:p>
                      <a:pPr marL="45085" marR="0">
                        <a:lnSpc>
                          <a:spcPct val="115000"/>
                        </a:lnSpc>
                        <a:spcBef>
                          <a:spcPts val="0"/>
                        </a:spcBef>
                        <a:spcAft>
                          <a:spcPts val="0"/>
                        </a:spcAft>
                      </a:pPr>
                      <a:endParaRPr lang="en-US" sz="1000" dirty="0">
                        <a:solidFill>
                          <a:schemeClr val="tx1"/>
                        </a:solidFill>
                        <a:latin typeface="Times New Roman"/>
                        <a:ea typeface="Times New Roman"/>
                        <a:cs typeface="Times New Roman"/>
                      </a:endParaRPr>
                    </a:p>
                  </a:txBody>
                  <a:tcPr marL="0" marR="0" marT="0" marB="0">
                    <a:lnL w="12700" cap="flat" cmpd="sng" algn="ctr">
                      <a:solidFill>
                        <a:srgbClr val="93B3D5"/>
                      </a:solidFill>
                      <a:prstDash val="solid"/>
                      <a:round/>
                      <a:headEnd type="none" w="med" len="med"/>
                      <a:tailEnd type="none" w="med" len="med"/>
                    </a:lnL>
                    <a:lnR w="12700" cap="flat" cmpd="sng" algn="ctr">
                      <a:solidFill>
                        <a:srgbClr val="93B3D5"/>
                      </a:solidFill>
                      <a:prstDash val="solid"/>
                      <a:round/>
                      <a:headEnd type="none" w="med" len="med"/>
                      <a:tailEnd type="none" w="med" len="med"/>
                    </a:lnR>
                    <a:lnT>
                      <a:noFill/>
                    </a:lnT>
                    <a:lnB w="12700" cap="flat" cmpd="sng" algn="ctr">
                      <a:solidFill>
                        <a:srgbClr val="93B3D5"/>
                      </a:solidFill>
                      <a:prstDash val="solid"/>
                      <a:round/>
                      <a:headEnd type="none" w="med" len="med"/>
                      <a:tailEnd type="none" w="med" len="med"/>
                    </a:lnB>
                    <a:solidFill>
                      <a:srgbClr val="DBE3EF"/>
                    </a:solidFill>
                  </a:tcPr>
                </a:tc>
                <a:tc>
                  <a:txBody>
                    <a:bodyPr/>
                    <a:lstStyle/>
                    <a:p>
                      <a:pPr marL="0" marR="0">
                        <a:lnSpc>
                          <a:spcPct val="115000"/>
                        </a:lnSpc>
                        <a:spcBef>
                          <a:spcPts val="0"/>
                        </a:spcBef>
                        <a:spcAft>
                          <a:spcPts val="0"/>
                        </a:spcAft>
                      </a:pPr>
                      <a:endParaRPr lang="en-US" sz="1500" dirty="0">
                        <a:solidFill>
                          <a:schemeClr val="tx1"/>
                        </a:solidFill>
                        <a:latin typeface="Times New Roman"/>
                        <a:ea typeface="Times New Roman"/>
                        <a:cs typeface="Times New Roman"/>
                      </a:endParaRPr>
                    </a:p>
                    <a:p>
                      <a:pPr marL="71120" marR="0">
                        <a:lnSpc>
                          <a:spcPct val="115000"/>
                        </a:lnSpc>
                        <a:spcBef>
                          <a:spcPts val="0"/>
                        </a:spcBef>
                        <a:spcAft>
                          <a:spcPts val="0"/>
                        </a:spcAft>
                      </a:pPr>
                      <a:r>
                        <a:rPr lang="en-US" sz="1400" b="1" dirty="0">
                          <a:solidFill>
                            <a:schemeClr val="tx1"/>
                          </a:solidFill>
                          <a:latin typeface="Times New Roman"/>
                          <a:ea typeface="Times New Roman"/>
                          <a:cs typeface="Times New Roman"/>
                        </a:rPr>
                        <a:t>Actor</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93B3D5"/>
                      </a:solidFill>
                      <a:prstDash val="solid"/>
                      <a:round/>
                      <a:headEnd type="none" w="med" len="med"/>
                      <a:tailEnd type="none" w="med" len="med"/>
                    </a:lnL>
                    <a:lnR w="12700" cap="flat" cmpd="sng" algn="ctr">
                      <a:solidFill>
                        <a:srgbClr val="93B3D5"/>
                      </a:solidFill>
                      <a:prstDash val="solid"/>
                      <a:round/>
                      <a:headEnd type="none" w="med" len="med"/>
                      <a:tailEnd type="none" w="med" len="med"/>
                    </a:lnR>
                    <a:lnT>
                      <a:noFill/>
                    </a:lnT>
                    <a:lnB w="12700" cap="flat" cmpd="sng" algn="ctr">
                      <a:solidFill>
                        <a:srgbClr val="93B3D5"/>
                      </a:solidFill>
                      <a:prstDash val="solid"/>
                      <a:round/>
                      <a:headEnd type="none" w="med" len="med"/>
                      <a:tailEnd type="none" w="med" len="med"/>
                    </a:lnB>
                    <a:solidFill>
                      <a:srgbClr val="DBE3EF"/>
                    </a:solidFill>
                  </a:tcPr>
                </a:tc>
              </a:tr>
              <a:tr h="1006045">
                <a:tc>
                  <a:txBody>
                    <a:bodyPr/>
                    <a:lstStyle/>
                    <a:p>
                      <a:pPr marL="0" marR="0">
                        <a:lnSpc>
                          <a:spcPct val="115000"/>
                        </a:lnSpc>
                        <a:spcBef>
                          <a:spcPts val="20"/>
                        </a:spcBef>
                        <a:spcAft>
                          <a:spcPts val="0"/>
                        </a:spcAft>
                      </a:pPr>
                      <a:endParaRPr lang="en-US" sz="1400">
                        <a:solidFill>
                          <a:schemeClr val="tx1"/>
                        </a:solidFill>
                        <a:latin typeface="Times New Roman"/>
                        <a:ea typeface="Times New Roman"/>
                        <a:cs typeface="Times New Roman"/>
                      </a:endParaRPr>
                    </a:p>
                  </a:txBody>
                  <a:tcPr marL="0" marR="0" marT="0" marB="0">
                    <a:lnL w="12700" cap="flat" cmpd="sng" algn="ctr">
                      <a:solidFill>
                        <a:srgbClr val="93B3D5"/>
                      </a:solidFill>
                      <a:prstDash val="solid"/>
                      <a:round/>
                      <a:headEnd type="none" w="med" len="med"/>
                      <a:tailEnd type="none" w="med" len="med"/>
                    </a:lnL>
                    <a:lnR w="12700" cap="flat" cmpd="sng" algn="ctr">
                      <a:solidFill>
                        <a:srgbClr val="93B3D5"/>
                      </a:solidFill>
                      <a:prstDash val="solid"/>
                      <a:round/>
                      <a:headEnd type="none" w="med" len="med"/>
                      <a:tailEnd type="none" w="med" len="med"/>
                    </a:lnR>
                    <a:lnT w="12700" cap="flat" cmpd="sng" algn="ctr">
                      <a:solidFill>
                        <a:srgbClr val="93B3D5"/>
                      </a:solidFill>
                      <a:prstDash val="solid"/>
                      <a:round/>
                      <a:headEnd type="none" w="med" len="med"/>
                      <a:tailEnd type="none" w="med" len="med"/>
                    </a:lnT>
                    <a:lnB w="12700" cap="flat" cmpd="sng" algn="ctr">
                      <a:solidFill>
                        <a:srgbClr val="93B3D5"/>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500" dirty="0">
                        <a:solidFill>
                          <a:schemeClr val="tx1"/>
                        </a:solidFill>
                        <a:latin typeface="Times New Roman"/>
                        <a:ea typeface="Times New Roman"/>
                        <a:cs typeface="Times New Roman"/>
                      </a:endParaRPr>
                    </a:p>
                    <a:p>
                      <a:pPr marL="71120" marR="0">
                        <a:lnSpc>
                          <a:spcPct val="115000"/>
                        </a:lnSpc>
                        <a:spcBef>
                          <a:spcPts val="0"/>
                        </a:spcBef>
                        <a:spcAft>
                          <a:spcPts val="0"/>
                        </a:spcAft>
                      </a:pPr>
                      <a:r>
                        <a:rPr lang="en-US" sz="1400" b="1" dirty="0">
                          <a:solidFill>
                            <a:schemeClr val="tx1"/>
                          </a:solidFill>
                          <a:latin typeface="Times New Roman"/>
                          <a:ea typeface="Times New Roman"/>
                          <a:cs typeface="Times New Roman"/>
                        </a:rPr>
                        <a:t>Use Case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93B3D5"/>
                      </a:solidFill>
                      <a:prstDash val="solid"/>
                      <a:round/>
                      <a:headEnd type="none" w="med" len="med"/>
                      <a:tailEnd type="none" w="med" len="med"/>
                    </a:lnL>
                    <a:lnR w="12700" cap="flat" cmpd="sng" algn="ctr">
                      <a:solidFill>
                        <a:srgbClr val="93B3D5"/>
                      </a:solidFill>
                      <a:prstDash val="solid"/>
                      <a:round/>
                      <a:headEnd type="none" w="med" len="med"/>
                      <a:tailEnd type="none" w="med" len="med"/>
                    </a:lnR>
                    <a:lnT w="12700" cap="flat" cmpd="sng" algn="ctr">
                      <a:solidFill>
                        <a:srgbClr val="93B3D5"/>
                      </a:solidFill>
                      <a:prstDash val="solid"/>
                      <a:round/>
                      <a:headEnd type="none" w="med" len="med"/>
                      <a:tailEnd type="none" w="med" len="med"/>
                    </a:lnT>
                    <a:lnB w="12700" cap="flat" cmpd="sng" algn="ctr">
                      <a:solidFill>
                        <a:srgbClr val="93B3D5"/>
                      </a:solidFill>
                      <a:prstDash val="solid"/>
                      <a:round/>
                      <a:headEnd type="none" w="med" len="med"/>
                      <a:tailEnd type="none" w="med" len="med"/>
                    </a:lnB>
                  </a:tcPr>
                </a:tc>
              </a:tr>
              <a:tr h="1259548">
                <a:tc>
                  <a:txBody>
                    <a:bodyPr/>
                    <a:lstStyle/>
                    <a:p>
                      <a:pPr marL="0" marR="0">
                        <a:lnSpc>
                          <a:spcPct val="115000"/>
                        </a:lnSpc>
                        <a:spcBef>
                          <a:spcPts val="35"/>
                        </a:spcBef>
                        <a:spcAft>
                          <a:spcPts val="0"/>
                        </a:spcAft>
                      </a:pPr>
                      <a:endParaRPr lang="en-US" sz="1300" dirty="0">
                        <a:solidFill>
                          <a:schemeClr val="tx1"/>
                        </a:solidFill>
                        <a:latin typeface="Times New Roman"/>
                        <a:ea typeface="Times New Roman"/>
                        <a:cs typeface="Times New Roman"/>
                      </a:endParaRPr>
                    </a:p>
                  </a:txBody>
                  <a:tcPr marL="0" marR="0" marT="0" marB="0">
                    <a:lnL w="12700" cap="flat" cmpd="sng" algn="ctr">
                      <a:solidFill>
                        <a:srgbClr val="93B3D5"/>
                      </a:solidFill>
                      <a:prstDash val="solid"/>
                      <a:round/>
                      <a:headEnd type="none" w="med" len="med"/>
                      <a:tailEnd type="none" w="med" len="med"/>
                    </a:lnL>
                    <a:lnR w="12700" cap="flat" cmpd="sng" algn="ctr">
                      <a:solidFill>
                        <a:srgbClr val="93B3D5"/>
                      </a:solidFill>
                      <a:prstDash val="solid"/>
                      <a:round/>
                      <a:headEnd type="none" w="med" len="med"/>
                      <a:tailEnd type="none" w="med" len="med"/>
                    </a:lnR>
                    <a:lnT w="12700" cap="flat" cmpd="sng" algn="ctr">
                      <a:solidFill>
                        <a:srgbClr val="93B3D5"/>
                      </a:solidFill>
                      <a:prstDash val="solid"/>
                      <a:round/>
                      <a:headEnd type="none" w="med" len="med"/>
                      <a:tailEnd type="none" w="med" len="med"/>
                    </a:lnT>
                    <a:lnB w="12700" cap="flat" cmpd="sng" algn="ctr">
                      <a:solidFill>
                        <a:srgbClr val="93B3D5"/>
                      </a:solidFill>
                      <a:prstDash val="solid"/>
                      <a:round/>
                      <a:headEnd type="none" w="med" len="med"/>
                      <a:tailEnd type="none" w="med" len="med"/>
                    </a:lnB>
                    <a:solidFill>
                      <a:srgbClr val="DBE3EF"/>
                    </a:solidFill>
                  </a:tcPr>
                </a:tc>
                <a:tc>
                  <a:txBody>
                    <a:bodyPr/>
                    <a:lstStyle/>
                    <a:p>
                      <a:pPr marL="0" marR="0">
                        <a:lnSpc>
                          <a:spcPct val="115000"/>
                        </a:lnSpc>
                        <a:spcBef>
                          <a:spcPts val="0"/>
                        </a:spcBef>
                        <a:spcAft>
                          <a:spcPts val="0"/>
                        </a:spcAft>
                      </a:pPr>
                      <a:endParaRPr lang="en-US" sz="1500" dirty="0">
                        <a:solidFill>
                          <a:schemeClr val="tx1"/>
                        </a:solidFill>
                        <a:latin typeface="Times New Roman"/>
                        <a:ea typeface="Times New Roman"/>
                        <a:cs typeface="Times New Roman"/>
                      </a:endParaRPr>
                    </a:p>
                    <a:p>
                      <a:pPr marL="71120" marR="0">
                        <a:lnSpc>
                          <a:spcPct val="115000"/>
                        </a:lnSpc>
                        <a:spcBef>
                          <a:spcPts val="0"/>
                        </a:spcBef>
                        <a:spcAft>
                          <a:spcPts val="0"/>
                        </a:spcAft>
                      </a:pPr>
                      <a:r>
                        <a:rPr lang="en-US" sz="1400" b="1" dirty="0">
                          <a:solidFill>
                            <a:schemeClr val="tx1"/>
                          </a:solidFill>
                          <a:latin typeface="Times New Roman"/>
                          <a:ea typeface="Times New Roman"/>
                          <a:cs typeface="Times New Roman"/>
                        </a:rPr>
                        <a:t>System Boundary</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93B3D5"/>
                      </a:solidFill>
                      <a:prstDash val="solid"/>
                      <a:round/>
                      <a:headEnd type="none" w="med" len="med"/>
                      <a:tailEnd type="none" w="med" len="med"/>
                    </a:lnL>
                    <a:lnR w="12700" cap="flat" cmpd="sng" algn="ctr">
                      <a:solidFill>
                        <a:srgbClr val="93B3D5"/>
                      </a:solidFill>
                      <a:prstDash val="solid"/>
                      <a:round/>
                      <a:headEnd type="none" w="med" len="med"/>
                      <a:tailEnd type="none" w="med" len="med"/>
                    </a:lnR>
                    <a:lnT w="12700" cap="flat" cmpd="sng" algn="ctr">
                      <a:solidFill>
                        <a:srgbClr val="93B3D5"/>
                      </a:solidFill>
                      <a:prstDash val="solid"/>
                      <a:round/>
                      <a:headEnd type="none" w="med" len="med"/>
                      <a:tailEnd type="none" w="med" len="med"/>
                    </a:lnT>
                    <a:lnB w="12700" cap="flat" cmpd="sng" algn="ctr">
                      <a:solidFill>
                        <a:srgbClr val="93B3D5"/>
                      </a:solidFill>
                      <a:prstDash val="solid"/>
                      <a:round/>
                      <a:headEnd type="none" w="med" len="med"/>
                      <a:tailEnd type="none" w="med" len="med"/>
                    </a:lnB>
                    <a:solidFill>
                      <a:srgbClr val="DBE3EF"/>
                    </a:solidFill>
                  </a:tcPr>
                </a:tc>
              </a:tr>
              <a:tr h="1475141">
                <a:tc>
                  <a:txBody>
                    <a:bodyPr/>
                    <a:lstStyle/>
                    <a:p>
                      <a:pPr marL="0" marR="0">
                        <a:lnSpc>
                          <a:spcPct val="115000"/>
                        </a:lnSpc>
                        <a:spcBef>
                          <a:spcPts val="0"/>
                        </a:spcBef>
                        <a:spcAft>
                          <a:spcPts val="0"/>
                        </a:spcAft>
                      </a:pPr>
                      <a:endParaRPr lang="en-US" sz="1000">
                        <a:solidFill>
                          <a:schemeClr val="tx1"/>
                        </a:solidFill>
                        <a:latin typeface="Times New Roman"/>
                        <a:ea typeface="Times New Roman"/>
                        <a:cs typeface="Times New Roman"/>
                      </a:endParaRPr>
                    </a:p>
                  </a:txBody>
                  <a:tcPr marL="0" marR="0" marT="0" marB="0">
                    <a:lnL w="12700" cap="flat" cmpd="sng" algn="ctr">
                      <a:solidFill>
                        <a:srgbClr val="93B3D5"/>
                      </a:solidFill>
                      <a:prstDash val="solid"/>
                      <a:round/>
                      <a:headEnd type="none" w="med" len="med"/>
                      <a:tailEnd type="none" w="med" len="med"/>
                    </a:lnL>
                    <a:lnR w="12700" cap="flat" cmpd="sng" algn="ctr">
                      <a:solidFill>
                        <a:srgbClr val="93B3D5"/>
                      </a:solidFill>
                      <a:prstDash val="solid"/>
                      <a:round/>
                      <a:headEnd type="none" w="med" len="med"/>
                      <a:tailEnd type="none" w="med" len="med"/>
                    </a:lnR>
                    <a:lnT w="12700" cap="flat" cmpd="sng" algn="ctr">
                      <a:solidFill>
                        <a:srgbClr val="93B3D5"/>
                      </a:solidFill>
                      <a:prstDash val="solid"/>
                      <a:round/>
                      <a:headEnd type="none" w="med" len="med"/>
                      <a:tailEnd type="none" w="med" len="med"/>
                    </a:lnT>
                    <a:lnB w="12700" cap="flat" cmpd="sng" algn="ctr">
                      <a:solidFill>
                        <a:srgbClr val="93B3D5"/>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500" dirty="0">
                        <a:solidFill>
                          <a:schemeClr val="tx1"/>
                        </a:solidFill>
                        <a:latin typeface="Times New Roman"/>
                        <a:ea typeface="Times New Roman"/>
                        <a:cs typeface="Times New Roman"/>
                      </a:endParaRPr>
                    </a:p>
                    <a:p>
                      <a:pPr marL="71120" marR="0">
                        <a:lnSpc>
                          <a:spcPct val="115000"/>
                        </a:lnSpc>
                        <a:spcBef>
                          <a:spcPts val="0"/>
                        </a:spcBef>
                        <a:spcAft>
                          <a:spcPts val="0"/>
                        </a:spcAft>
                      </a:pPr>
                      <a:r>
                        <a:rPr lang="en-US" sz="1400" b="1" dirty="0">
                          <a:solidFill>
                            <a:schemeClr val="tx1"/>
                          </a:solidFill>
                          <a:latin typeface="Times New Roman"/>
                          <a:ea typeface="Times New Roman"/>
                          <a:cs typeface="Times New Roman"/>
                        </a:rPr>
                        <a:t>Dataflow (Relationship)</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93B3D5"/>
                      </a:solidFill>
                      <a:prstDash val="solid"/>
                      <a:round/>
                      <a:headEnd type="none" w="med" len="med"/>
                      <a:tailEnd type="none" w="med" len="med"/>
                    </a:lnL>
                    <a:lnR w="12700" cap="flat" cmpd="sng" algn="ctr">
                      <a:solidFill>
                        <a:srgbClr val="93B3D5"/>
                      </a:solidFill>
                      <a:prstDash val="solid"/>
                      <a:round/>
                      <a:headEnd type="none" w="med" len="med"/>
                      <a:tailEnd type="none" w="med" len="med"/>
                    </a:lnR>
                    <a:lnT w="12700" cap="flat" cmpd="sng" algn="ctr">
                      <a:solidFill>
                        <a:srgbClr val="93B3D5"/>
                      </a:solidFill>
                      <a:prstDash val="solid"/>
                      <a:round/>
                      <a:headEnd type="none" w="med" len="med"/>
                      <a:tailEnd type="none" w="med" len="med"/>
                    </a:lnT>
                    <a:lnB w="12700" cap="flat" cmpd="sng" algn="ctr">
                      <a:solidFill>
                        <a:srgbClr val="93B3D5"/>
                      </a:solidFill>
                      <a:prstDash val="solid"/>
                      <a:round/>
                      <a:headEnd type="none" w="med" len="med"/>
                      <a:tailEnd type="none" w="med" len="med"/>
                    </a:lnB>
                  </a:tcPr>
                </a:tc>
              </a:tr>
            </a:tbl>
          </a:graphicData>
        </a:graphic>
      </p:graphicFrame>
      <p:grpSp>
        <p:nvGrpSpPr>
          <p:cNvPr id="28680" name="Group 446"/>
          <p:cNvGrpSpPr>
            <a:grpSpLocks/>
          </p:cNvGrpSpPr>
          <p:nvPr/>
        </p:nvGrpSpPr>
        <p:grpSpPr bwMode="auto">
          <a:xfrm>
            <a:off x="3543300" y="1447800"/>
            <a:ext cx="2251075" cy="1277938"/>
            <a:chOff x="0" y="0"/>
            <a:chExt cx="3545" cy="2012"/>
          </a:xfrm>
        </p:grpSpPr>
        <p:pic>
          <p:nvPicPr>
            <p:cNvPr id="981768546" name="Picture 448"/>
            <p:cNvPicPr>
              <a:picLocks noChangeAspect="1" noChangeArrowheads="1"/>
            </p:cNvPicPr>
            <p:nvPr/>
          </p:nvPicPr>
          <p:blipFill>
            <a:blip r:embed="rId2"/>
            <a:srcRect/>
            <a:stretch>
              <a:fillRect/>
            </a:stretch>
          </p:blipFill>
          <p:spPr bwMode="auto">
            <a:xfrm>
              <a:off x="0" y="0"/>
              <a:ext cx="3545" cy="2012"/>
            </a:xfrm>
            <a:prstGeom prst="rect">
              <a:avLst/>
            </a:prstGeom>
            <a:noFill/>
          </p:spPr>
        </p:pic>
        <p:pic>
          <p:nvPicPr>
            <p:cNvPr id="571659080" name="Picture 447"/>
            <p:cNvPicPr>
              <a:picLocks noChangeAspect="1" noChangeArrowheads="1"/>
            </p:cNvPicPr>
            <p:nvPr/>
          </p:nvPicPr>
          <p:blipFill>
            <a:blip r:embed="rId3"/>
            <a:srcRect/>
            <a:stretch>
              <a:fillRect/>
            </a:stretch>
          </p:blipFill>
          <p:spPr bwMode="auto">
            <a:xfrm>
              <a:off x="308" y="210"/>
              <a:ext cx="2647" cy="1319"/>
            </a:xfrm>
            <a:prstGeom prst="rect">
              <a:avLst/>
            </a:prstGeom>
            <a:noFill/>
          </p:spPr>
        </p:pic>
      </p:grpSp>
      <p:grpSp>
        <p:nvGrpSpPr>
          <p:cNvPr id="28678" name="Group 444"/>
          <p:cNvGrpSpPr>
            <a:grpSpLocks/>
          </p:cNvGrpSpPr>
          <p:nvPr/>
        </p:nvGrpSpPr>
        <p:grpSpPr bwMode="auto">
          <a:xfrm>
            <a:off x="3790950" y="2781300"/>
            <a:ext cx="1681163" cy="822325"/>
            <a:chOff x="0" y="0"/>
            <a:chExt cx="2647" cy="1296"/>
          </a:xfrm>
        </p:grpSpPr>
        <p:sp>
          <p:nvSpPr>
            <p:cNvPr id="1356240951" name="AutoShape 445"/>
            <p:cNvSpPr>
              <a:spLocks/>
            </p:cNvSpPr>
            <p:nvPr/>
          </p:nvSpPr>
          <p:spPr bwMode="auto">
            <a:xfrm>
              <a:off x="0" y="0"/>
              <a:ext cx="2647" cy="1296"/>
            </a:xfrm>
            <a:custGeom>
              <a:avLst/>
              <a:gdLst>
                <a:gd name="T0" fmla="*/ 649 w 2647"/>
                <a:gd name="T1" fmla="*/ 90 h 1296"/>
                <a:gd name="T2" fmla="*/ 238 w 2647"/>
                <a:gd name="T3" fmla="*/ 274 h 1296"/>
                <a:gd name="T4" fmla="*/ 45 w 2647"/>
                <a:gd name="T5" fmla="*/ 480 h 1296"/>
                <a:gd name="T6" fmla="*/ 8 w 2647"/>
                <a:gd name="T7" fmla="*/ 724 h 1296"/>
                <a:gd name="T8" fmla="*/ 142 w 2647"/>
                <a:gd name="T9" fmla="*/ 946 h 1296"/>
                <a:gd name="T10" fmla="*/ 448 w 2647"/>
                <a:gd name="T11" fmla="*/ 1140 h 1296"/>
                <a:gd name="T12" fmla="*/ 1127 w 2647"/>
                <a:gd name="T13" fmla="*/ 1290 h 1296"/>
                <a:gd name="T14" fmla="*/ 1830 w 2647"/>
                <a:gd name="T15" fmla="*/ 1250 h 1296"/>
                <a:gd name="T16" fmla="*/ 666 w 2647"/>
                <a:gd name="T17" fmla="*/ 1150 h 1296"/>
                <a:gd name="T18" fmla="*/ 308 w 2647"/>
                <a:gd name="T19" fmla="*/ 1000 h 1296"/>
                <a:gd name="T20" fmla="*/ 115 w 2647"/>
                <a:gd name="T21" fmla="*/ 820 h 1296"/>
                <a:gd name="T22" fmla="*/ 60 w 2647"/>
                <a:gd name="T23" fmla="*/ 646 h 1296"/>
                <a:gd name="T24" fmla="*/ 135 w 2647"/>
                <a:gd name="T25" fmla="*/ 450 h 1296"/>
                <a:gd name="T26" fmla="*/ 346 w 2647"/>
                <a:gd name="T27" fmla="*/ 276 h 1296"/>
                <a:gd name="T28" fmla="*/ 946 w 2647"/>
                <a:gd name="T29" fmla="*/ 86 h 1296"/>
                <a:gd name="T30" fmla="*/ 1520 w 2647"/>
                <a:gd name="T31" fmla="*/ 6 h 1296"/>
                <a:gd name="T32" fmla="*/ 1579 w 2647"/>
                <a:gd name="T33" fmla="*/ 74 h 1296"/>
                <a:gd name="T34" fmla="*/ 2130 w 2647"/>
                <a:gd name="T35" fmla="*/ 196 h 1296"/>
                <a:gd name="T36" fmla="*/ 2407 w 2647"/>
                <a:gd name="T37" fmla="*/ 346 h 1296"/>
                <a:gd name="T38" fmla="*/ 2573 w 2647"/>
                <a:gd name="T39" fmla="*/ 564 h 1296"/>
                <a:gd name="T40" fmla="*/ 2573 w 2647"/>
                <a:gd name="T41" fmla="*/ 740 h 1296"/>
                <a:gd name="T42" fmla="*/ 2406 w 2647"/>
                <a:gd name="T43" fmla="*/ 954 h 1296"/>
                <a:gd name="T44" fmla="*/ 2130 w 2647"/>
                <a:gd name="T45" fmla="*/ 1104 h 1296"/>
                <a:gd name="T46" fmla="*/ 1453 w 2647"/>
                <a:gd name="T47" fmla="*/ 1234 h 1296"/>
                <a:gd name="T48" fmla="*/ 2200 w 2647"/>
                <a:gd name="T49" fmla="*/ 1140 h 1296"/>
                <a:gd name="T50" fmla="*/ 2508 w 2647"/>
                <a:gd name="T51" fmla="*/ 944 h 1296"/>
                <a:gd name="T52" fmla="*/ 2640 w 2647"/>
                <a:gd name="T53" fmla="*/ 720 h 1296"/>
                <a:gd name="T54" fmla="*/ 2600 w 2647"/>
                <a:gd name="T55" fmla="*/ 474 h 1296"/>
                <a:gd name="T56" fmla="*/ 2407 w 2647"/>
                <a:gd name="T57" fmla="*/ 274 h 1296"/>
                <a:gd name="T58" fmla="*/ 2050 w 2647"/>
                <a:gd name="T59" fmla="*/ 104 h 1296"/>
                <a:gd name="T60" fmla="*/ 950 w 2647"/>
                <a:gd name="T61" fmla="*/ 106 h 1296"/>
                <a:gd name="T62" fmla="*/ 395 w 2647"/>
                <a:gd name="T63" fmla="*/ 274 h 1296"/>
                <a:gd name="T64" fmla="*/ 152 w 2647"/>
                <a:gd name="T65" fmla="*/ 460 h 1296"/>
                <a:gd name="T66" fmla="*/ 80 w 2647"/>
                <a:gd name="T67" fmla="*/ 646 h 1296"/>
                <a:gd name="T68" fmla="*/ 150 w 2647"/>
                <a:gd name="T69" fmla="*/ 836 h 1296"/>
                <a:gd name="T70" fmla="*/ 394 w 2647"/>
                <a:gd name="T71" fmla="*/ 1024 h 1296"/>
                <a:gd name="T72" fmla="*/ 890 w 2647"/>
                <a:gd name="T73" fmla="*/ 1184 h 1296"/>
                <a:gd name="T74" fmla="*/ 1323 w 2647"/>
                <a:gd name="T75" fmla="*/ 1200 h 1296"/>
                <a:gd name="T76" fmla="*/ 626 w 2647"/>
                <a:gd name="T77" fmla="*/ 1096 h 1296"/>
                <a:gd name="T78" fmla="*/ 295 w 2647"/>
                <a:gd name="T79" fmla="*/ 944 h 1296"/>
                <a:gd name="T80" fmla="*/ 121 w 2647"/>
                <a:gd name="T81" fmla="*/ 750 h 1296"/>
                <a:gd name="T82" fmla="*/ 113 w 2647"/>
                <a:gd name="T83" fmla="*/ 570 h 1296"/>
                <a:gd name="T84" fmla="*/ 238 w 2647"/>
                <a:gd name="T85" fmla="*/ 400 h 1296"/>
                <a:gd name="T86" fmla="*/ 488 w 2647"/>
                <a:gd name="T87" fmla="*/ 254 h 1296"/>
                <a:gd name="T88" fmla="*/ 953 w 2647"/>
                <a:gd name="T89" fmla="*/ 126 h 1296"/>
                <a:gd name="T90" fmla="*/ 1453 w 2647"/>
                <a:gd name="T91" fmla="*/ 84 h 1296"/>
                <a:gd name="T92" fmla="*/ 1696 w 2647"/>
                <a:gd name="T93" fmla="*/ 126 h 1296"/>
                <a:gd name="T94" fmla="*/ 2244 w 2647"/>
                <a:gd name="T95" fmla="*/ 294 h 1296"/>
                <a:gd name="T96" fmla="*/ 2461 w 2647"/>
                <a:gd name="T97" fmla="*/ 450 h 1296"/>
                <a:gd name="T98" fmla="*/ 2546 w 2647"/>
                <a:gd name="T99" fmla="*/ 626 h 1296"/>
                <a:gd name="T100" fmla="*/ 2497 w 2647"/>
                <a:gd name="T101" fmla="*/ 800 h 1296"/>
                <a:gd name="T102" fmla="*/ 2280 w 2647"/>
                <a:gd name="T103" fmla="*/ 986 h 1296"/>
                <a:gd name="T104" fmla="*/ 1969 w 2647"/>
                <a:gd name="T105" fmla="*/ 1114 h 1296"/>
                <a:gd name="T106" fmla="*/ 1756 w 2647"/>
                <a:gd name="T107" fmla="*/ 1184 h 1296"/>
                <a:gd name="T108" fmla="*/ 2167 w 2647"/>
                <a:gd name="T109" fmla="*/ 1064 h 1296"/>
                <a:gd name="T110" fmla="*/ 2450 w 2647"/>
                <a:gd name="T111" fmla="*/ 890 h 1296"/>
                <a:gd name="T112" fmla="*/ 2561 w 2647"/>
                <a:gd name="T113" fmla="*/ 706 h 1296"/>
                <a:gd name="T114" fmla="*/ 2544 w 2647"/>
                <a:gd name="T115" fmla="*/ 544 h 1296"/>
                <a:gd name="T116" fmla="*/ 2363 w 2647"/>
                <a:gd name="T117" fmla="*/ 340 h 1296"/>
                <a:gd name="T118" fmla="*/ 2076 w 2647"/>
                <a:gd name="T119" fmla="*/ 200 h 129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647" h="1296">
                  <a:moveTo>
                    <a:pt x="1390" y="0"/>
                  </a:moveTo>
                  <a:lnTo>
                    <a:pt x="1256" y="0"/>
                  </a:lnTo>
                  <a:lnTo>
                    <a:pt x="1062" y="14"/>
                  </a:lnTo>
                  <a:lnTo>
                    <a:pt x="937" y="30"/>
                  </a:lnTo>
                  <a:lnTo>
                    <a:pt x="760" y="60"/>
                  </a:lnTo>
                  <a:lnTo>
                    <a:pt x="704" y="74"/>
                  </a:lnTo>
                  <a:lnTo>
                    <a:pt x="649" y="90"/>
                  </a:lnTo>
                  <a:lnTo>
                    <a:pt x="495" y="140"/>
                  </a:lnTo>
                  <a:lnTo>
                    <a:pt x="447" y="160"/>
                  </a:lnTo>
                  <a:lnTo>
                    <a:pt x="401" y="180"/>
                  </a:lnTo>
                  <a:lnTo>
                    <a:pt x="357" y="204"/>
                  </a:lnTo>
                  <a:lnTo>
                    <a:pt x="315" y="226"/>
                  </a:lnTo>
                  <a:lnTo>
                    <a:pt x="276" y="250"/>
                  </a:lnTo>
                  <a:lnTo>
                    <a:pt x="238" y="274"/>
                  </a:lnTo>
                  <a:lnTo>
                    <a:pt x="203" y="300"/>
                  </a:lnTo>
                  <a:lnTo>
                    <a:pt x="170" y="326"/>
                  </a:lnTo>
                  <a:lnTo>
                    <a:pt x="139" y="354"/>
                  </a:lnTo>
                  <a:lnTo>
                    <a:pt x="112" y="384"/>
                  </a:lnTo>
                  <a:lnTo>
                    <a:pt x="87" y="414"/>
                  </a:lnTo>
                  <a:lnTo>
                    <a:pt x="65" y="444"/>
                  </a:lnTo>
                  <a:lnTo>
                    <a:pt x="45" y="480"/>
                  </a:lnTo>
                  <a:lnTo>
                    <a:pt x="29" y="510"/>
                  </a:lnTo>
                  <a:lnTo>
                    <a:pt x="16" y="544"/>
                  </a:lnTo>
                  <a:lnTo>
                    <a:pt x="7" y="580"/>
                  </a:lnTo>
                  <a:lnTo>
                    <a:pt x="2" y="616"/>
                  </a:lnTo>
                  <a:lnTo>
                    <a:pt x="0" y="654"/>
                  </a:lnTo>
                  <a:lnTo>
                    <a:pt x="2" y="690"/>
                  </a:lnTo>
                  <a:lnTo>
                    <a:pt x="8" y="724"/>
                  </a:lnTo>
                  <a:lnTo>
                    <a:pt x="18" y="760"/>
                  </a:lnTo>
                  <a:lnTo>
                    <a:pt x="31" y="794"/>
                  </a:lnTo>
                  <a:lnTo>
                    <a:pt x="47" y="824"/>
                  </a:lnTo>
                  <a:lnTo>
                    <a:pt x="67" y="856"/>
                  </a:lnTo>
                  <a:lnTo>
                    <a:pt x="89" y="886"/>
                  </a:lnTo>
                  <a:lnTo>
                    <a:pt x="114" y="916"/>
                  </a:lnTo>
                  <a:lnTo>
                    <a:pt x="142" y="946"/>
                  </a:lnTo>
                  <a:lnTo>
                    <a:pt x="205" y="1000"/>
                  </a:lnTo>
                  <a:lnTo>
                    <a:pt x="240" y="1026"/>
                  </a:lnTo>
                  <a:lnTo>
                    <a:pt x="277" y="1050"/>
                  </a:lnTo>
                  <a:lnTo>
                    <a:pt x="317" y="1074"/>
                  </a:lnTo>
                  <a:lnTo>
                    <a:pt x="359" y="1096"/>
                  </a:lnTo>
                  <a:lnTo>
                    <a:pt x="403" y="1120"/>
                  </a:lnTo>
                  <a:lnTo>
                    <a:pt x="448" y="1140"/>
                  </a:lnTo>
                  <a:lnTo>
                    <a:pt x="496" y="1160"/>
                  </a:lnTo>
                  <a:lnTo>
                    <a:pt x="650" y="1210"/>
                  </a:lnTo>
                  <a:lnTo>
                    <a:pt x="705" y="1224"/>
                  </a:lnTo>
                  <a:lnTo>
                    <a:pt x="761" y="1236"/>
                  </a:lnTo>
                  <a:lnTo>
                    <a:pt x="819" y="1250"/>
                  </a:lnTo>
                  <a:lnTo>
                    <a:pt x="1000" y="1280"/>
                  </a:lnTo>
                  <a:lnTo>
                    <a:pt x="1127" y="1290"/>
                  </a:lnTo>
                  <a:lnTo>
                    <a:pt x="1191" y="1294"/>
                  </a:lnTo>
                  <a:lnTo>
                    <a:pt x="1257" y="1296"/>
                  </a:lnTo>
                  <a:lnTo>
                    <a:pt x="1391" y="1296"/>
                  </a:lnTo>
                  <a:lnTo>
                    <a:pt x="1457" y="1294"/>
                  </a:lnTo>
                  <a:lnTo>
                    <a:pt x="1522" y="1290"/>
                  </a:lnTo>
                  <a:lnTo>
                    <a:pt x="1648" y="1280"/>
                  </a:lnTo>
                  <a:lnTo>
                    <a:pt x="1830" y="1250"/>
                  </a:lnTo>
                  <a:lnTo>
                    <a:pt x="1887" y="1236"/>
                  </a:lnTo>
                  <a:lnTo>
                    <a:pt x="1258" y="1236"/>
                  </a:lnTo>
                  <a:lnTo>
                    <a:pt x="1194" y="1234"/>
                  </a:lnTo>
                  <a:lnTo>
                    <a:pt x="1068" y="1226"/>
                  </a:lnTo>
                  <a:lnTo>
                    <a:pt x="887" y="1204"/>
                  </a:lnTo>
                  <a:lnTo>
                    <a:pt x="719" y="1166"/>
                  </a:lnTo>
                  <a:lnTo>
                    <a:pt x="666" y="1150"/>
                  </a:lnTo>
                  <a:lnTo>
                    <a:pt x="614" y="1136"/>
                  </a:lnTo>
                  <a:lnTo>
                    <a:pt x="517" y="1104"/>
                  </a:lnTo>
                  <a:lnTo>
                    <a:pt x="471" y="1084"/>
                  </a:lnTo>
                  <a:lnTo>
                    <a:pt x="427" y="1064"/>
                  </a:lnTo>
                  <a:lnTo>
                    <a:pt x="385" y="1044"/>
                  </a:lnTo>
                  <a:lnTo>
                    <a:pt x="346" y="1020"/>
                  </a:lnTo>
                  <a:lnTo>
                    <a:pt x="308" y="1000"/>
                  </a:lnTo>
                  <a:lnTo>
                    <a:pt x="273" y="974"/>
                  </a:lnTo>
                  <a:lnTo>
                    <a:pt x="240" y="950"/>
                  </a:lnTo>
                  <a:lnTo>
                    <a:pt x="210" y="926"/>
                  </a:lnTo>
                  <a:lnTo>
                    <a:pt x="182" y="900"/>
                  </a:lnTo>
                  <a:lnTo>
                    <a:pt x="157" y="874"/>
                  </a:lnTo>
                  <a:lnTo>
                    <a:pt x="135" y="850"/>
                  </a:lnTo>
                  <a:lnTo>
                    <a:pt x="115" y="820"/>
                  </a:lnTo>
                  <a:lnTo>
                    <a:pt x="99" y="794"/>
                  </a:lnTo>
                  <a:lnTo>
                    <a:pt x="85" y="764"/>
                  </a:lnTo>
                  <a:lnTo>
                    <a:pt x="74" y="736"/>
                  </a:lnTo>
                  <a:lnTo>
                    <a:pt x="66" y="710"/>
                  </a:lnTo>
                  <a:lnTo>
                    <a:pt x="61" y="680"/>
                  </a:lnTo>
                  <a:lnTo>
                    <a:pt x="60" y="654"/>
                  </a:lnTo>
                  <a:lnTo>
                    <a:pt x="60" y="646"/>
                  </a:lnTo>
                  <a:lnTo>
                    <a:pt x="62" y="620"/>
                  </a:lnTo>
                  <a:lnTo>
                    <a:pt x="66" y="590"/>
                  </a:lnTo>
                  <a:lnTo>
                    <a:pt x="74" y="560"/>
                  </a:lnTo>
                  <a:lnTo>
                    <a:pt x="85" y="534"/>
                  </a:lnTo>
                  <a:lnTo>
                    <a:pt x="99" y="504"/>
                  </a:lnTo>
                  <a:lnTo>
                    <a:pt x="116" y="476"/>
                  </a:lnTo>
                  <a:lnTo>
                    <a:pt x="135" y="450"/>
                  </a:lnTo>
                  <a:lnTo>
                    <a:pt x="158" y="424"/>
                  </a:lnTo>
                  <a:lnTo>
                    <a:pt x="183" y="396"/>
                  </a:lnTo>
                  <a:lnTo>
                    <a:pt x="210" y="370"/>
                  </a:lnTo>
                  <a:lnTo>
                    <a:pt x="241" y="346"/>
                  </a:lnTo>
                  <a:lnTo>
                    <a:pt x="273" y="324"/>
                  </a:lnTo>
                  <a:lnTo>
                    <a:pt x="309" y="300"/>
                  </a:lnTo>
                  <a:lnTo>
                    <a:pt x="346" y="276"/>
                  </a:lnTo>
                  <a:lnTo>
                    <a:pt x="386" y="256"/>
                  </a:lnTo>
                  <a:lnTo>
                    <a:pt x="427" y="234"/>
                  </a:lnTo>
                  <a:lnTo>
                    <a:pt x="471" y="214"/>
                  </a:lnTo>
                  <a:lnTo>
                    <a:pt x="517" y="196"/>
                  </a:lnTo>
                  <a:lnTo>
                    <a:pt x="666" y="146"/>
                  </a:lnTo>
                  <a:lnTo>
                    <a:pt x="830" y="106"/>
                  </a:lnTo>
                  <a:lnTo>
                    <a:pt x="946" y="86"/>
                  </a:lnTo>
                  <a:lnTo>
                    <a:pt x="1007" y="80"/>
                  </a:lnTo>
                  <a:lnTo>
                    <a:pt x="1130" y="66"/>
                  </a:lnTo>
                  <a:lnTo>
                    <a:pt x="1194" y="64"/>
                  </a:lnTo>
                  <a:lnTo>
                    <a:pt x="1258" y="60"/>
                  </a:lnTo>
                  <a:lnTo>
                    <a:pt x="1886" y="60"/>
                  </a:lnTo>
                  <a:lnTo>
                    <a:pt x="1769" y="36"/>
                  </a:lnTo>
                  <a:lnTo>
                    <a:pt x="1520" y="6"/>
                  </a:lnTo>
                  <a:lnTo>
                    <a:pt x="1456" y="4"/>
                  </a:lnTo>
                  <a:lnTo>
                    <a:pt x="1390" y="0"/>
                  </a:lnTo>
                  <a:close/>
                  <a:moveTo>
                    <a:pt x="1886" y="60"/>
                  </a:moveTo>
                  <a:lnTo>
                    <a:pt x="1389" y="60"/>
                  </a:lnTo>
                  <a:lnTo>
                    <a:pt x="1453" y="64"/>
                  </a:lnTo>
                  <a:lnTo>
                    <a:pt x="1517" y="66"/>
                  </a:lnTo>
                  <a:lnTo>
                    <a:pt x="1579" y="74"/>
                  </a:lnTo>
                  <a:lnTo>
                    <a:pt x="1701" y="86"/>
                  </a:lnTo>
                  <a:lnTo>
                    <a:pt x="1817" y="106"/>
                  </a:lnTo>
                  <a:lnTo>
                    <a:pt x="1874" y="120"/>
                  </a:lnTo>
                  <a:lnTo>
                    <a:pt x="1928" y="134"/>
                  </a:lnTo>
                  <a:lnTo>
                    <a:pt x="1981" y="146"/>
                  </a:lnTo>
                  <a:lnTo>
                    <a:pt x="2033" y="164"/>
                  </a:lnTo>
                  <a:lnTo>
                    <a:pt x="2130" y="196"/>
                  </a:lnTo>
                  <a:lnTo>
                    <a:pt x="2176" y="216"/>
                  </a:lnTo>
                  <a:lnTo>
                    <a:pt x="2220" y="234"/>
                  </a:lnTo>
                  <a:lnTo>
                    <a:pt x="2262" y="256"/>
                  </a:lnTo>
                  <a:lnTo>
                    <a:pt x="2301" y="276"/>
                  </a:lnTo>
                  <a:lnTo>
                    <a:pt x="2339" y="300"/>
                  </a:lnTo>
                  <a:lnTo>
                    <a:pt x="2374" y="324"/>
                  </a:lnTo>
                  <a:lnTo>
                    <a:pt x="2407" y="346"/>
                  </a:lnTo>
                  <a:lnTo>
                    <a:pt x="2465" y="396"/>
                  </a:lnTo>
                  <a:lnTo>
                    <a:pt x="2490" y="424"/>
                  </a:lnTo>
                  <a:lnTo>
                    <a:pt x="2512" y="450"/>
                  </a:lnTo>
                  <a:lnTo>
                    <a:pt x="2532" y="476"/>
                  </a:lnTo>
                  <a:lnTo>
                    <a:pt x="2548" y="504"/>
                  </a:lnTo>
                  <a:lnTo>
                    <a:pt x="2562" y="534"/>
                  </a:lnTo>
                  <a:lnTo>
                    <a:pt x="2573" y="564"/>
                  </a:lnTo>
                  <a:lnTo>
                    <a:pt x="2581" y="590"/>
                  </a:lnTo>
                  <a:lnTo>
                    <a:pt x="2585" y="620"/>
                  </a:lnTo>
                  <a:lnTo>
                    <a:pt x="2587" y="646"/>
                  </a:lnTo>
                  <a:lnTo>
                    <a:pt x="2587" y="654"/>
                  </a:lnTo>
                  <a:lnTo>
                    <a:pt x="2585" y="680"/>
                  </a:lnTo>
                  <a:lnTo>
                    <a:pt x="2581" y="710"/>
                  </a:lnTo>
                  <a:lnTo>
                    <a:pt x="2573" y="740"/>
                  </a:lnTo>
                  <a:lnTo>
                    <a:pt x="2562" y="766"/>
                  </a:lnTo>
                  <a:lnTo>
                    <a:pt x="2548" y="794"/>
                  </a:lnTo>
                  <a:lnTo>
                    <a:pt x="2531" y="824"/>
                  </a:lnTo>
                  <a:lnTo>
                    <a:pt x="2512" y="850"/>
                  </a:lnTo>
                  <a:lnTo>
                    <a:pt x="2489" y="876"/>
                  </a:lnTo>
                  <a:lnTo>
                    <a:pt x="2464" y="904"/>
                  </a:lnTo>
                  <a:lnTo>
                    <a:pt x="2406" y="954"/>
                  </a:lnTo>
                  <a:lnTo>
                    <a:pt x="2374" y="976"/>
                  </a:lnTo>
                  <a:lnTo>
                    <a:pt x="2338" y="1000"/>
                  </a:lnTo>
                  <a:lnTo>
                    <a:pt x="2301" y="1020"/>
                  </a:lnTo>
                  <a:lnTo>
                    <a:pt x="2261" y="1044"/>
                  </a:lnTo>
                  <a:lnTo>
                    <a:pt x="2220" y="1064"/>
                  </a:lnTo>
                  <a:lnTo>
                    <a:pt x="2176" y="1084"/>
                  </a:lnTo>
                  <a:lnTo>
                    <a:pt x="2130" y="1104"/>
                  </a:lnTo>
                  <a:lnTo>
                    <a:pt x="2082" y="1120"/>
                  </a:lnTo>
                  <a:lnTo>
                    <a:pt x="2032" y="1136"/>
                  </a:lnTo>
                  <a:lnTo>
                    <a:pt x="1981" y="1150"/>
                  </a:lnTo>
                  <a:lnTo>
                    <a:pt x="1928" y="1166"/>
                  </a:lnTo>
                  <a:lnTo>
                    <a:pt x="1760" y="1204"/>
                  </a:lnTo>
                  <a:lnTo>
                    <a:pt x="1579" y="1226"/>
                  </a:lnTo>
                  <a:lnTo>
                    <a:pt x="1453" y="1234"/>
                  </a:lnTo>
                  <a:lnTo>
                    <a:pt x="1389" y="1236"/>
                  </a:lnTo>
                  <a:lnTo>
                    <a:pt x="1887" y="1236"/>
                  </a:lnTo>
                  <a:lnTo>
                    <a:pt x="1944" y="1224"/>
                  </a:lnTo>
                  <a:lnTo>
                    <a:pt x="2051" y="1194"/>
                  </a:lnTo>
                  <a:lnTo>
                    <a:pt x="2103" y="1176"/>
                  </a:lnTo>
                  <a:lnTo>
                    <a:pt x="2152" y="1156"/>
                  </a:lnTo>
                  <a:lnTo>
                    <a:pt x="2200" y="1140"/>
                  </a:lnTo>
                  <a:lnTo>
                    <a:pt x="2246" y="1116"/>
                  </a:lnTo>
                  <a:lnTo>
                    <a:pt x="2290" y="1096"/>
                  </a:lnTo>
                  <a:lnTo>
                    <a:pt x="2332" y="1074"/>
                  </a:lnTo>
                  <a:lnTo>
                    <a:pt x="2371" y="1050"/>
                  </a:lnTo>
                  <a:lnTo>
                    <a:pt x="2444" y="1000"/>
                  </a:lnTo>
                  <a:lnTo>
                    <a:pt x="2477" y="970"/>
                  </a:lnTo>
                  <a:lnTo>
                    <a:pt x="2508" y="944"/>
                  </a:lnTo>
                  <a:lnTo>
                    <a:pt x="2535" y="914"/>
                  </a:lnTo>
                  <a:lnTo>
                    <a:pt x="2560" y="884"/>
                  </a:lnTo>
                  <a:lnTo>
                    <a:pt x="2582" y="854"/>
                  </a:lnTo>
                  <a:lnTo>
                    <a:pt x="2602" y="820"/>
                  </a:lnTo>
                  <a:lnTo>
                    <a:pt x="2618" y="786"/>
                  </a:lnTo>
                  <a:lnTo>
                    <a:pt x="2631" y="754"/>
                  </a:lnTo>
                  <a:lnTo>
                    <a:pt x="2640" y="720"/>
                  </a:lnTo>
                  <a:lnTo>
                    <a:pt x="2645" y="684"/>
                  </a:lnTo>
                  <a:lnTo>
                    <a:pt x="2647" y="646"/>
                  </a:lnTo>
                  <a:lnTo>
                    <a:pt x="2645" y="610"/>
                  </a:lnTo>
                  <a:lnTo>
                    <a:pt x="2639" y="574"/>
                  </a:lnTo>
                  <a:lnTo>
                    <a:pt x="2629" y="540"/>
                  </a:lnTo>
                  <a:lnTo>
                    <a:pt x="2616" y="506"/>
                  </a:lnTo>
                  <a:lnTo>
                    <a:pt x="2600" y="474"/>
                  </a:lnTo>
                  <a:lnTo>
                    <a:pt x="2580" y="444"/>
                  </a:lnTo>
                  <a:lnTo>
                    <a:pt x="2558" y="410"/>
                  </a:lnTo>
                  <a:lnTo>
                    <a:pt x="2533" y="384"/>
                  </a:lnTo>
                  <a:lnTo>
                    <a:pt x="2505" y="354"/>
                  </a:lnTo>
                  <a:lnTo>
                    <a:pt x="2475" y="324"/>
                  </a:lnTo>
                  <a:lnTo>
                    <a:pt x="2442" y="300"/>
                  </a:lnTo>
                  <a:lnTo>
                    <a:pt x="2407" y="274"/>
                  </a:lnTo>
                  <a:lnTo>
                    <a:pt x="2330" y="224"/>
                  </a:lnTo>
                  <a:lnTo>
                    <a:pt x="2288" y="204"/>
                  </a:lnTo>
                  <a:lnTo>
                    <a:pt x="2244" y="180"/>
                  </a:lnTo>
                  <a:lnTo>
                    <a:pt x="2199" y="160"/>
                  </a:lnTo>
                  <a:lnTo>
                    <a:pt x="2151" y="140"/>
                  </a:lnTo>
                  <a:lnTo>
                    <a:pt x="2101" y="124"/>
                  </a:lnTo>
                  <a:lnTo>
                    <a:pt x="2050" y="104"/>
                  </a:lnTo>
                  <a:lnTo>
                    <a:pt x="1886" y="60"/>
                  </a:lnTo>
                  <a:close/>
                  <a:moveTo>
                    <a:pt x="1389" y="80"/>
                  </a:moveTo>
                  <a:lnTo>
                    <a:pt x="1259" y="80"/>
                  </a:lnTo>
                  <a:lnTo>
                    <a:pt x="1195" y="84"/>
                  </a:lnTo>
                  <a:lnTo>
                    <a:pt x="1132" y="86"/>
                  </a:lnTo>
                  <a:lnTo>
                    <a:pt x="1009" y="100"/>
                  </a:lnTo>
                  <a:lnTo>
                    <a:pt x="950" y="106"/>
                  </a:lnTo>
                  <a:lnTo>
                    <a:pt x="834" y="126"/>
                  </a:lnTo>
                  <a:lnTo>
                    <a:pt x="621" y="180"/>
                  </a:lnTo>
                  <a:lnTo>
                    <a:pt x="572" y="200"/>
                  </a:lnTo>
                  <a:lnTo>
                    <a:pt x="525" y="214"/>
                  </a:lnTo>
                  <a:lnTo>
                    <a:pt x="480" y="234"/>
                  </a:lnTo>
                  <a:lnTo>
                    <a:pt x="436" y="254"/>
                  </a:lnTo>
                  <a:lnTo>
                    <a:pt x="395" y="274"/>
                  </a:lnTo>
                  <a:lnTo>
                    <a:pt x="356" y="294"/>
                  </a:lnTo>
                  <a:lnTo>
                    <a:pt x="320" y="316"/>
                  </a:lnTo>
                  <a:lnTo>
                    <a:pt x="285" y="340"/>
                  </a:lnTo>
                  <a:lnTo>
                    <a:pt x="224" y="386"/>
                  </a:lnTo>
                  <a:lnTo>
                    <a:pt x="197" y="410"/>
                  </a:lnTo>
                  <a:lnTo>
                    <a:pt x="173" y="436"/>
                  </a:lnTo>
                  <a:lnTo>
                    <a:pt x="152" y="460"/>
                  </a:lnTo>
                  <a:lnTo>
                    <a:pt x="133" y="486"/>
                  </a:lnTo>
                  <a:lnTo>
                    <a:pt x="117" y="514"/>
                  </a:lnTo>
                  <a:lnTo>
                    <a:pt x="104" y="540"/>
                  </a:lnTo>
                  <a:lnTo>
                    <a:pt x="94" y="566"/>
                  </a:lnTo>
                  <a:lnTo>
                    <a:pt x="86" y="594"/>
                  </a:lnTo>
                  <a:lnTo>
                    <a:pt x="82" y="620"/>
                  </a:lnTo>
                  <a:lnTo>
                    <a:pt x="80" y="646"/>
                  </a:lnTo>
                  <a:lnTo>
                    <a:pt x="81" y="674"/>
                  </a:lnTo>
                  <a:lnTo>
                    <a:pt x="85" y="704"/>
                  </a:lnTo>
                  <a:lnTo>
                    <a:pt x="93" y="730"/>
                  </a:lnTo>
                  <a:lnTo>
                    <a:pt x="103" y="756"/>
                  </a:lnTo>
                  <a:lnTo>
                    <a:pt x="116" y="784"/>
                  </a:lnTo>
                  <a:lnTo>
                    <a:pt x="132" y="810"/>
                  </a:lnTo>
                  <a:lnTo>
                    <a:pt x="150" y="836"/>
                  </a:lnTo>
                  <a:lnTo>
                    <a:pt x="196" y="886"/>
                  </a:lnTo>
                  <a:lnTo>
                    <a:pt x="223" y="910"/>
                  </a:lnTo>
                  <a:lnTo>
                    <a:pt x="252" y="934"/>
                  </a:lnTo>
                  <a:lnTo>
                    <a:pt x="284" y="960"/>
                  </a:lnTo>
                  <a:lnTo>
                    <a:pt x="318" y="984"/>
                  </a:lnTo>
                  <a:lnTo>
                    <a:pt x="355" y="1004"/>
                  </a:lnTo>
                  <a:lnTo>
                    <a:pt x="394" y="1024"/>
                  </a:lnTo>
                  <a:lnTo>
                    <a:pt x="435" y="1044"/>
                  </a:lnTo>
                  <a:lnTo>
                    <a:pt x="479" y="1064"/>
                  </a:lnTo>
                  <a:lnTo>
                    <a:pt x="524" y="1084"/>
                  </a:lnTo>
                  <a:lnTo>
                    <a:pt x="571" y="1100"/>
                  </a:lnTo>
                  <a:lnTo>
                    <a:pt x="620" y="1116"/>
                  </a:lnTo>
                  <a:lnTo>
                    <a:pt x="671" y="1134"/>
                  </a:lnTo>
                  <a:lnTo>
                    <a:pt x="890" y="1184"/>
                  </a:lnTo>
                  <a:lnTo>
                    <a:pt x="1069" y="1206"/>
                  </a:lnTo>
                  <a:lnTo>
                    <a:pt x="1194" y="1214"/>
                  </a:lnTo>
                  <a:lnTo>
                    <a:pt x="1323" y="1220"/>
                  </a:lnTo>
                  <a:lnTo>
                    <a:pt x="1452" y="1214"/>
                  </a:lnTo>
                  <a:lnTo>
                    <a:pt x="1577" y="1206"/>
                  </a:lnTo>
                  <a:lnTo>
                    <a:pt x="1638" y="1200"/>
                  </a:lnTo>
                  <a:lnTo>
                    <a:pt x="1323" y="1200"/>
                  </a:lnTo>
                  <a:lnTo>
                    <a:pt x="1195" y="1194"/>
                  </a:lnTo>
                  <a:lnTo>
                    <a:pt x="1071" y="1186"/>
                  </a:lnTo>
                  <a:lnTo>
                    <a:pt x="894" y="1164"/>
                  </a:lnTo>
                  <a:lnTo>
                    <a:pt x="837" y="1154"/>
                  </a:lnTo>
                  <a:lnTo>
                    <a:pt x="728" y="1126"/>
                  </a:lnTo>
                  <a:lnTo>
                    <a:pt x="676" y="1114"/>
                  </a:lnTo>
                  <a:lnTo>
                    <a:pt x="626" y="1096"/>
                  </a:lnTo>
                  <a:lnTo>
                    <a:pt x="531" y="1064"/>
                  </a:lnTo>
                  <a:lnTo>
                    <a:pt x="486" y="1046"/>
                  </a:lnTo>
                  <a:lnTo>
                    <a:pt x="443" y="1026"/>
                  </a:lnTo>
                  <a:lnTo>
                    <a:pt x="403" y="1006"/>
                  </a:lnTo>
                  <a:lnTo>
                    <a:pt x="365" y="986"/>
                  </a:lnTo>
                  <a:lnTo>
                    <a:pt x="329" y="964"/>
                  </a:lnTo>
                  <a:lnTo>
                    <a:pt x="295" y="944"/>
                  </a:lnTo>
                  <a:lnTo>
                    <a:pt x="235" y="896"/>
                  </a:lnTo>
                  <a:lnTo>
                    <a:pt x="209" y="874"/>
                  </a:lnTo>
                  <a:lnTo>
                    <a:pt x="186" y="846"/>
                  </a:lnTo>
                  <a:lnTo>
                    <a:pt x="165" y="824"/>
                  </a:lnTo>
                  <a:lnTo>
                    <a:pt x="148" y="800"/>
                  </a:lnTo>
                  <a:lnTo>
                    <a:pt x="133" y="774"/>
                  </a:lnTo>
                  <a:lnTo>
                    <a:pt x="121" y="750"/>
                  </a:lnTo>
                  <a:lnTo>
                    <a:pt x="111" y="724"/>
                  </a:lnTo>
                  <a:lnTo>
                    <a:pt x="105" y="696"/>
                  </a:lnTo>
                  <a:lnTo>
                    <a:pt x="101" y="674"/>
                  </a:lnTo>
                  <a:lnTo>
                    <a:pt x="100" y="646"/>
                  </a:lnTo>
                  <a:lnTo>
                    <a:pt x="102" y="620"/>
                  </a:lnTo>
                  <a:lnTo>
                    <a:pt x="106" y="596"/>
                  </a:lnTo>
                  <a:lnTo>
                    <a:pt x="113" y="570"/>
                  </a:lnTo>
                  <a:lnTo>
                    <a:pt x="123" y="546"/>
                  </a:lnTo>
                  <a:lnTo>
                    <a:pt x="135" y="524"/>
                  </a:lnTo>
                  <a:lnTo>
                    <a:pt x="150" y="496"/>
                  </a:lnTo>
                  <a:lnTo>
                    <a:pt x="168" y="474"/>
                  </a:lnTo>
                  <a:lnTo>
                    <a:pt x="188" y="450"/>
                  </a:lnTo>
                  <a:lnTo>
                    <a:pt x="212" y="424"/>
                  </a:lnTo>
                  <a:lnTo>
                    <a:pt x="238" y="400"/>
                  </a:lnTo>
                  <a:lnTo>
                    <a:pt x="266" y="376"/>
                  </a:lnTo>
                  <a:lnTo>
                    <a:pt x="297" y="354"/>
                  </a:lnTo>
                  <a:lnTo>
                    <a:pt x="331" y="334"/>
                  </a:lnTo>
                  <a:lnTo>
                    <a:pt x="367" y="310"/>
                  </a:lnTo>
                  <a:lnTo>
                    <a:pt x="405" y="290"/>
                  </a:lnTo>
                  <a:lnTo>
                    <a:pt x="445" y="270"/>
                  </a:lnTo>
                  <a:lnTo>
                    <a:pt x="488" y="254"/>
                  </a:lnTo>
                  <a:lnTo>
                    <a:pt x="532" y="234"/>
                  </a:lnTo>
                  <a:lnTo>
                    <a:pt x="579" y="216"/>
                  </a:lnTo>
                  <a:lnTo>
                    <a:pt x="627" y="200"/>
                  </a:lnTo>
                  <a:lnTo>
                    <a:pt x="678" y="184"/>
                  </a:lnTo>
                  <a:lnTo>
                    <a:pt x="730" y="170"/>
                  </a:lnTo>
                  <a:lnTo>
                    <a:pt x="838" y="146"/>
                  </a:lnTo>
                  <a:lnTo>
                    <a:pt x="953" y="126"/>
                  </a:lnTo>
                  <a:lnTo>
                    <a:pt x="1012" y="120"/>
                  </a:lnTo>
                  <a:lnTo>
                    <a:pt x="1134" y="106"/>
                  </a:lnTo>
                  <a:lnTo>
                    <a:pt x="1196" y="104"/>
                  </a:lnTo>
                  <a:lnTo>
                    <a:pt x="1260" y="100"/>
                  </a:lnTo>
                  <a:lnTo>
                    <a:pt x="1639" y="100"/>
                  </a:lnTo>
                  <a:lnTo>
                    <a:pt x="1516" y="86"/>
                  </a:lnTo>
                  <a:lnTo>
                    <a:pt x="1453" y="84"/>
                  </a:lnTo>
                  <a:lnTo>
                    <a:pt x="1389" y="80"/>
                  </a:lnTo>
                  <a:close/>
                  <a:moveTo>
                    <a:pt x="1653" y="100"/>
                  </a:moveTo>
                  <a:lnTo>
                    <a:pt x="1388" y="100"/>
                  </a:lnTo>
                  <a:lnTo>
                    <a:pt x="1452" y="104"/>
                  </a:lnTo>
                  <a:lnTo>
                    <a:pt x="1515" y="106"/>
                  </a:lnTo>
                  <a:lnTo>
                    <a:pt x="1636" y="120"/>
                  </a:lnTo>
                  <a:lnTo>
                    <a:pt x="1696" y="126"/>
                  </a:lnTo>
                  <a:lnTo>
                    <a:pt x="1810" y="146"/>
                  </a:lnTo>
                  <a:lnTo>
                    <a:pt x="2021" y="200"/>
                  </a:lnTo>
                  <a:lnTo>
                    <a:pt x="2070" y="216"/>
                  </a:lnTo>
                  <a:lnTo>
                    <a:pt x="2116" y="234"/>
                  </a:lnTo>
                  <a:lnTo>
                    <a:pt x="2161" y="254"/>
                  </a:lnTo>
                  <a:lnTo>
                    <a:pt x="2204" y="274"/>
                  </a:lnTo>
                  <a:lnTo>
                    <a:pt x="2244" y="294"/>
                  </a:lnTo>
                  <a:lnTo>
                    <a:pt x="2282" y="314"/>
                  </a:lnTo>
                  <a:lnTo>
                    <a:pt x="2318" y="334"/>
                  </a:lnTo>
                  <a:lnTo>
                    <a:pt x="2352" y="356"/>
                  </a:lnTo>
                  <a:lnTo>
                    <a:pt x="2383" y="380"/>
                  </a:lnTo>
                  <a:lnTo>
                    <a:pt x="2412" y="404"/>
                  </a:lnTo>
                  <a:lnTo>
                    <a:pt x="2438" y="426"/>
                  </a:lnTo>
                  <a:lnTo>
                    <a:pt x="2461" y="450"/>
                  </a:lnTo>
                  <a:lnTo>
                    <a:pt x="2481" y="476"/>
                  </a:lnTo>
                  <a:lnTo>
                    <a:pt x="2499" y="500"/>
                  </a:lnTo>
                  <a:lnTo>
                    <a:pt x="2514" y="526"/>
                  </a:lnTo>
                  <a:lnTo>
                    <a:pt x="2526" y="550"/>
                  </a:lnTo>
                  <a:lnTo>
                    <a:pt x="2536" y="576"/>
                  </a:lnTo>
                  <a:lnTo>
                    <a:pt x="2542" y="600"/>
                  </a:lnTo>
                  <a:lnTo>
                    <a:pt x="2546" y="626"/>
                  </a:lnTo>
                  <a:lnTo>
                    <a:pt x="2547" y="654"/>
                  </a:lnTo>
                  <a:lnTo>
                    <a:pt x="2545" y="676"/>
                  </a:lnTo>
                  <a:lnTo>
                    <a:pt x="2541" y="704"/>
                  </a:lnTo>
                  <a:lnTo>
                    <a:pt x="2534" y="726"/>
                  </a:lnTo>
                  <a:lnTo>
                    <a:pt x="2524" y="754"/>
                  </a:lnTo>
                  <a:lnTo>
                    <a:pt x="2512" y="776"/>
                  </a:lnTo>
                  <a:lnTo>
                    <a:pt x="2497" y="800"/>
                  </a:lnTo>
                  <a:lnTo>
                    <a:pt x="2479" y="826"/>
                  </a:lnTo>
                  <a:lnTo>
                    <a:pt x="2459" y="850"/>
                  </a:lnTo>
                  <a:lnTo>
                    <a:pt x="2435" y="874"/>
                  </a:lnTo>
                  <a:lnTo>
                    <a:pt x="2381" y="920"/>
                  </a:lnTo>
                  <a:lnTo>
                    <a:pt x="2350" y="944"/>
                  </a:lnTo>
                  <a:lnTo>
                    <a:pt x="2316" y="964"/>
                  </a:lnTo>
                  <a:lnTo>
                    <a:pt x="2280" y="986"/>
                  </a:lnTo>
                  <a:lnTo>
                    <a:pt x="2242" y="1010"/>
                  </a:lnTo>
                  <a:lnTo>
                    <a:pt x="2202" y="1026"/>
                  </a:lnTo>
                  <a:lnTo>
                    <a:pt x="2159" y="1046"/>
                  </a:lnTo>
                  <a:lnTo>
                    <a:pt x="2115" y="1064"/>
                  </a:lnTo>
                  <a:lnTo>
                    <a:pt x="2068" y="1084"/>
                  </a:lnTo>
                  <a:lnTo>
                    <a:pt x="2020" y="1100"/>
                  </a:lnTo>
                  <a:lnTo>
                    <a:pt x="1969" y="1114"/>
                  </a:lnTo>
                  <a:lnTo>
                    <a:pt x="1809" y="1154"/>
                  </a:lnTo>
                  <a:lnTo>
                    <a:pt x="1752" y="1164"/>
                  </a:lnTo>
                  <a:lnTo>
                    <a:pt x="1575" y="1186"/>
                  </a:lnTo>
                  <a:lnTo>
                    <a:pt x="1451" y="1194"/>
                  </a:lnTo>
                  <a:lnTo>
                    <a:pt x="1323" y="1200"/>
                  </a:lnTo>
                  <a:lnTo>
                    <a:pt x="1638" y="1200"/>
                  </a:lnTo>
                  <a:lnTo>
                    <a:pt x="1756" y="1184"/>
                  </a:lnTo>
                  <a:lnTo>
                    <a:pt x="1813" y="1170"/>
                  </a:lnTo>
                  <a:lnTo>
                    <a:pt x="1869" y="1160"/>
                  </a:lnTo>
                  <a:lnTo>
                    <a:pt x="1975" y="1134"/>
                  </a:lnTo>
                  <a:lnTo>
                    <a:pt x="2026" y="1116"/>
                  </a:lnTo>
                  <a:lnTo>
                    <a:pt x="2075" y="1100"/>
                  </a:lnTo>
                  <a:lnTo>
                    <a:pt x="2122" y="1084"/>
                  </a:lnTo>
                  <a:lnTo>
                    <a:pt x="2167" y="1064"/>
                  </a:lnTo>
                  <a:lnTo>
                    <a:pt x="2211" y="1044"/>
                  </a:lnTo>
                  <a:lnTo>
                    <a:pt x="2252" y="1024"/>
                  </a:lnTo>
                  <a:lnTo>
                    <a:pt x="2291" y="1004"/>
                  </a:lnTo>
                  <a:lnTo>
                    <a:pt x="2327" y="984"/>
                  </a:lnTo>
                  <a:lnTo>
                    <a:pt x="2362" y="960"/>
                  </a:lnTo>
                  <a:lnTo>
                    <a:pt x="2423" y="914"/>
                  </a:lnTo>
                  <a:lnTo>
                    <a:pt x="2450" y="890"/>
                  </a:lnTo>
                  <a:lnTo>
                    <a:pt x="2474" y="864"/>
                  </a:lnTo>
                  <a:lnTo>
                    <a:pt x="2495" y="836"/>
                  </a:lnTo>
                  <a:lnTo>
                    <a:pt x="2514" y="814"/>
                  </a:lnTo>
                  <a:lnTo>
                    <a:pt x="2530" y="786"/>
                  </a:lnTo>
                  <a:lnTo>
                    <a:pt x="2543" y="760"/>
                  </a:lnTo>
                  <a:lnTo>
                    <a:pt x="2553" y="734"/>
                  </a:lnTo>
                  <a:lnTo>
                    <a:pt x="2561" y="706"/>
                  </a:lnTo>
                  <a:lnTo>
                    <a:pt x="2565" y="680"/>
                  </a:lnTo>
                  <a:lnTo>
                    <a:pt x="2567" y="654"/>
                  </a:lnTo>
                  <a:lnTo>
                    <a:pt x="2567" y="646"/>
                  </a:lnTo>
                  <a:lnTo>
                    <a:pt x="2566" y="624"/>
                  </a:lnTo>
                  <a:lnTo>
                    <a:pt x="2561" y="596"/>
                  </a:lnTo>
                  <a:lnTo>
                    <a:pt x="2554" y="570"/>
                  </a:lnTo>
                  <a:lnTo>
                    <a:pt x="2544" y="544"/>
                  </a:lnTo>
                  <a:lnTo>
                    <a:pt x="2531" y="514"/>
                  </a:lnTo>
                  <a:lnTo>
                    <a:pt x="2515" y="490"/>
                  </a:lnTo>
                  <a:lnTo>
                    <a:pt x="2497" y="464"/>
                  </a:lnTo>
                  <a:lnTo>
                    <a:pt x="2475" y="436"/>
                  </a:lnTo>
                  <a:lnTo>
                    <a:pt x="2451" y="414"/>
                  </a:lnTo>
                  <a:lnTo>
                    <a:pt x="2424" y="386"/>
                  </a:lnTo>
                  <a:lnTo>
                    <a:pt x="2363" y="340"/>
                  </a:lnTo>
                  <a:lnTo>
                    <a:pt x="2329" y="316"/>
                  </a:lnTo>
                  <a:lnTo>
                    <a:pt x="2292" y="294"/>
                  </a:lnTo>
                  <a:lnTo>
                    <a:pt x="2253" y="274"/>
                  </a:lnTo>
                  <a:lnTo>
                    <a:pt x="2212" y="254"/>
                  </a:lnTo>
                  <a:lnTo>
                    <a:pt x="2168" y="234"/>
                  </a:lnTo>
                  <a:lnTo>
                    <a:pt x="2123" y="214"/>
                  </a:lnTo>
                  <a:lnTo>
                    <a:pt x="2076" y="200"/>
                  </a:lnTo>
                  <a:lnTo>
                    <a:pt x="2027" y="184"/>
                  </a:lnTo>
                  <a:lnTo>
                    <a:pt x="1976" y="166"/>
                  </a:lnTo>
                  <a:lnTo>
                    <a:pt x="1869" y="140"/>
                  </a:lnTo>
                  <a:lnTo>
                    <a:pt x="1814" y="126"/>
                  </a:lnTo>
                  <a:lnTo>
                    <a:pt x="1698" y="106"/>
                  </a:lnTo>
                  <a:lnTo>
                    <a:pt x="1653" y="10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675" name="Group 441"/>
          <p:cNvGrpSpPr>
            <a:grpSpLocks/>
          </p:cNvGrpSpPr>
          <p:nvPr/>
        </p:nvGrpSpPr>
        <p:grpSpPr bwMode="auto">
          <a:xfrm>
            <a:off x="3676650" y="3895725"/>
            <a:ext cx="1839913" cy="882650"/>
            <a:chOff x="0" y="0"/>
            <a:chExt cx="2897" cy="1390"/>
          </a:xfrm>
        </p:grpSpPr>
        <p:sp>
          <p:nvSpPr>
            <p:cNvPr id="1615343601" name="Rectangle 443"/>
            <p:cNvSpPr>
              <a:spLocks noChangeArrowheads="1"/>
            </p:cNvSpPr>
            <p:nvPr/>
          </p:nvSpPr>
          <p:spPr bwMode="auto">
            <a:xfrm>
              <a:off x="50" y="49"/>
              <a:ext cx="2797" cy="129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184736" name="AutoShape 442"/>
            <p:cNvSpPr>
              <a:spLocks/>
            </p:cNvSpPr>
            <p:nvPr/>
          </p:nvSpPr>
          <p:spPr bwMode="auto">
            <a:xfrm>
              <a:off x="0" y="0"/>
              <a:ext cx="2897" cy="1390"/>
            </a:xfrm>
            <a:custGeom>
              <a:avLst/>
              <a:gdLst>
                <a:gd name="T0" fmla="*/ 2817 w 2897"/>
                <a:gd name="T1" fmla="*/ 101 h 1390"/>
                <a:gd name="T2" fmla="*/ 2797 w 2897"/>
                <a:gd name="T3" fmla="*/ 101 h 1390"/>
                <a:gd name="T4" fmla="*/ 2797 w 2897"/>
                <a:gd name="T5" fmla="*/ 1290 h 1390"/>
                <a:gd name="T6" fmla="*/ 2817 w 2897"/>
                <a:gd name="T7" fmla="*/ 1290 h 1390"/>
                <a:gd name="T8" fmla="*/ 2817 w 2897"/>
                <a:gd name="T9" fmla="*/ 101 h 1390"/>
                <a:gd name="T10" fmla="*/ 2817 w 2897"/>
                <a:gd name="T11" fmla="*/ 80 h 1390"/>
                <a:gd name="T12" fmla="*/ 80 w 2897"/>
                <a:gd name="T13" fmla="*/ 80 h 1390"/>
                <a:gd name="T14" fmla="*/ 80 w 2897"/>
                <a:gd name="T15" fmla="*/ 100 h 1390"/>
                <a:gd name="T16" fmla="*/ 80 w 2897"/>
                <a:gd name="T17" fmla="*/ 1290 h 1390"/>
                <a:gd name="T18" fmla="*/ 80 w 2897"/>
                <a:gd name="T19" fmla="*/ 1310 h 1390"/>
                <a:gd name="T20" fmla="*/ 2817 w 2897"/>
                <a:gd name="T21" fmla="*/ 1310 h 1390"/>
                <a:gd name="T22" fmla="*/ 2817 w 2897"/>
                <a:gd name="T23" fmla="*/ 1290 h 1390"/>
                <a:gd name="T24" fmla="*/ 100 w 2897"/>
                <a:gd name="T25" fmla="*/ 1290 h 1390"/>
                <a:gd name="T26" fmla="*/ 100 w 2897"/>
                <a:gd name="T27" fmla="*/ 100 h 1390"/>
                <a:gd name="T28" fmla="*/ 2817 w 2897"/>
                <a:gd name="T29" fmla="*/ 100 h 1390"/>
                <a:gd name="T30" fmla="*/ 2817 w 2897"/>
                <a:gd name="T31" fmla="*/ 80 h 1390"/>
                <a:gd name="T32" fmla="*/ 2897 w 2897"/>
                <a:gd name="T33" fmla="*/ 61 h 1390"/>
                <a:gd name="T34" fmla="*/ 2837 w 2897"/>
                <a:gd name="T35" fmla="*/ 61 h 1390"/>
                <a:gd name="T36" fmla="*/ 2837 w 2897"/>
                <a:gd name="T37" fmla="*/ 1330 h 1390"/>
                <a:gd name="T38" fmla="*/ 2897 w 2897"/>
                <a:gd name="T39" fmla="*/ 1330 h 1390"/>
                <a:gd name="T40" fmla="*/ 2897 w 2897"/>
                <a:gd name="T41" fmla="*/ 61 h 1390"/>
                <a:gd name="T42" fmla="*/ 2897 w 2897"/>
                <a:gd name="T43" fmla="*/ 0 h 1390"/>
                <a:gd name="T44" fmla="*/ 0 w 2897"/>
                <a:gd name="T45" fmla="*/ 0 h 1390"/>
                <a:gd name="T46" fmla="*/ 0 w 2897"/>
                <a:gd name="T47" fmla="*/ 60 h 1390"/>
                <a:gd name="T48" fmla="*/ 0 w 2897"/>
                <a:gd name="T49" fmla="*/ 1330 h 1390"/>
                <a:gd name="T50" fmla="*/ 0 w 2897"/>
                <a:gd name="T51" fmla="*/ 1390 h 1390"/>
                <a:gd name="T52" fmla="*/ 2897 w 2897"/>
                <a:gd name="T53" fmla="*/ 1390 h 1390"/>
                <a:gd name="T54" fmla="*/ 2897 w 2897"/>
                <a:gd name="T55" fmla="*/ 1330 h 1390"/>
                <a:gd name="T56" fmla="*/ 60 w 2897"/>
                <a:gd name="T57" fmla="*/ 1330 h 1390"/>
                <a:gd name="T58" fmla="*/ 60 w 2897"/>
                <a:gd name="T59" fmla="*/ 60 h 1390"/>
                <a:gd name="T60" fmla="*/ 2897 w 2897"/>
                <a:gd name="T61" fmla="*/ 60 h 1390"/>
                <a:gd name="T62" fmla="*/ 2897 w 2897"/>
                <a:gd name="T63" fmla="*/ 0 h 139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97" h="1390">
                  <a:moveTo>
                    <a:pt x="2817" y="101"/>
                  </a:moveTo>
                  <a:lnTo>
                    <a:pt x="2797" y="101"/>
                  </a:lnTo>
                  <a:lnTo>
                    <a:pt x="2797" y="1290"/>
                  </a:lnTo>
                  <a:lnTo>
                    <a:pt x="2817" y="1290"/>
                  </a:lnTo>
                  <a:lnTo>
                    <a:pt x="2817" y="101"/>
                  </a:lnTo>
                  <a:close/>
                  <a:moveTo>
                    <a:pt x="2817" y="80"/>
                  </a:moveTo>
                  <a:lnTo>
                    <a:pt x="80" y="80"/>
                  </a:lnTo>
                  <a:lnTo>
                    <a:pt x="80" y="100"/>
                  </a:lnTo>
                  <a:lnTo>
                    <a:pt x="80" y="1290"/>
                  </a:lnTo>
                  <a:lnTo>
                    <a:pt x="80" y="1310"/>
                  </a:lnTo>
                  <a:lnTo>
                    <a:pt x="2817" y="1310"/>
                  </a:lnTo>
                  <a:lnTo>
                    <a:pt x="2817" y="1290"/>
                  </a:lnTo>
                  <a:lnTo>
                    <a:pt x="100" y="1290"/>
                  </a:lnTo>
                  <a:lnTo>
                    <a:pt x="100" y="100"/>
                  </a:lnTo>
                  <a:lnTo>
                    <a:pt x="2817" y="100"/>
                  </a:lnTo>
                  <a:lnTo>
                    <a:pt x="2817" y="80"/>
                  </a:lnTo>
                  <a:close/>
                  <a:moveTo>
                    <a:pt x="2897" y="61"/>
                  </a:moveTo>
                  <a:lnTo>
                    <a:pt x="2837" y="61"/>
                  </a:lnTo>
                  <a:lnTo>
                    <a:pt x="2837" y="1330"/>
                  </a:lnTo>
                  <a:lnTo>
                    <a:pt x="2897" y="1330"/>
                  </a:lnTo>
                  <a:lnTo>
                    <a:pt x="2897" y="61"/>
                  </a:lnTo>
                  <a:close/>
                  <a:moveTo>
                    <a:pt x="2897" y="0"/>
                  </a:moveTo>
                  <a:lnTo>
                    <a:pt x="0" y="0"/>
                  </a:lnTo>
                  <a:lnTo>
                    <a:pt x="0" y="60"/>
                  </a:lnTo>
                  <a:lnTo>
                    <a:pt x="0" y="1330"/>
                  </a:lnTo>
                  <a:lnTo>
                    <a:pt x="0" y="1390"/>
                  </a:lnTo>
                  <a:lnTo>
                    <a:pt x="2897" y="1390"/>
                  </a:lnTo>
                  <a:lnTo>
                    <a:pt x="2897" y="1330"/>
                  </a:lnTo>
                  <a:lnTo>
                    <a:pt x="60" y="1330"/>
                  </a:lnTo>
                  <a:lnTo>
                    <a:pt x="60" y="60"/>
                  </a:lnTo>
                  <a:lnTo>
                    <a:pt x="2897" y="60"/>
                  </a:lnTo>
                  <a:lnTo>
                    <a:pt x="289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673" name="Group 439"/>
          <p:cNvGrpSpPr>
            <a:grpSpLocks/>
          </p:cNvGrpSpPr>
          <p:nvPr/>
        </p:nvGrpSpPr>
        <p:grpSpPr bwMode="auto">
          <a:xfrm>
            <a:off x="3810000" y="5200650"/>
            <a:ext cx="1633538" cy="190500"/>
            <a:chOff x="0" y="0"/>
            <a:chExt cx="2573" cy="300"/>
          </a:xfrm>
        </p:grpSpPr>
        <p:sp>
          <p:nvSpPr>
            <p:cNvPr id="1328560316" name="AutoShape 440"/>
            <p:cNvSpPr>
              <a:spLocks/>
            </p:cNvSpPr>
            <p:nvPr/>
          </p:nvSpPr>
          <p:spPr bwMode="auto">
            <a:xfrm>
              <a:off x="0" y="0"/>
              <a:ext cx="2573" cy="300"/>
            </a:xfrm>
            <a:custGeom>
              <a:avLst/>
              <a:gdLst>
                <a:gd name="T0" fmla="*/ 2273 w 2573"/>
                <a:gd name="T1" fmla="*/ 0 h 300"/>
                <a:gd name="T2" fmla="*/ 2273 w 2573"/>
                <a:gd name="T3" fmla="*/ 300 h 300"/>
                <a:gd name="T4" fmla="*/ 2473 w 2573"/>
                <a:gd name="T5" fmla="*/ 200 h 300"/>
                <a:gd name="T6" fmla="*/ 2323 w 2573"/>
                <a:gd name="T7" fmla="*/ 200 h 300"/>
                <a:gd name="T8" fmla="*/ 2323 w 2573"/>
                <a:gd name="T9" fmla="*/ 100 h 300"/>
                <a:gd name="T10" fmla="*/ 2473 w 2573"/>
                <a:gd name="T11" fmla="*/ 100 h 300"/>
                <a:gd name="T12" fmla="*/ 2273 w 2573"/>
                <a:gd name="T13" fmla="*/ 0 h 300"/>
                <a:gd name="T14" fmla="*/ 0 w 2573"/>
                <a:gd name="T15" fmla="*/ 99 h 300"/>
                <a:gd name="T16" fmla="*/ 0 w 2573"/>
                <a:gd name="T17" fmla="*/ 199 h 300"/>
                <a:gd name="T18" fmla="*/ 2273 w 2573"/>
                <a:gd name="T19" fmla="*/ 200 h 300"/>
                <a:gd name="T20" fmla="*/ 2273 w 2573"/>
                <a:gd name="T21" fmla="*/ 100 h 300"/>
                <a:gd name="T22" fmla="*/ 0 w 2573"/>
                <a:gd name="T23" fmla="*/ 99 h 300"/>
                <a:gd name="T24" fmla="*/ 2473 w 2573"/>
                <a:gd name="T25" fmla="*/ 100 h 300"/>
                <a:gd name="T26" fmla="*/ 2323 w 2573"/>
                <a:gd name="T27" fmla="*/ 100 h 300"/>
                <a:gd name="T28" fmla="*/ 2323 w 2573"/>
                <a:gd name="T29" fmla="*/ 200 h 300"/>
                <a:gd name="T30" fmla="*/ 2473 w 2573"/>
                <a:gd name="T31" fmla="*/ 200 h 300"/>
                <a:gd name="T32" fmla="*/ 2573 w 2573"/>
                <a:gd name="T33" fmla="*/ 150 h 300"/>
                <a:gd name="T34" fmla="*/ 2473 w 2573"/>
                <a:gd name="T35" fmla="*/ 100 h 3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573" h="300">
                  <a:moveTo>
                    <a:pt x="2273" y="0"/>
                  </a:moveTo>
                  <a:lnTo>
                    <a:pt x="2273" y="300"/>
                  </a:lnTo>
                  <a:lnTo>
                    <a:pt x="2473" y="200"/>
                  </a:lnTo>
                  <a:lnTo>
                    <a:pt x="2323" y="200"/>
                  </a:lnTo>
                  <a:lnTo>
                    <a:pt x="2323" y="100"/>
                  </a:lnTo>
                  <a:lnTo>
                    <a:pt x="2473" y="100"/>
                  </a:lnTo>
                  <a:lnTo>
                    <a:pt x="2273" y="0"/>
                  </a:lnTo>
                  <a:close/>
                  <a:moveTo>
                    <a:pt x="0" y="99"/>
                  </a:moveTo>
                  <a:lnTo>
                    <a:pt x="0" y="199"/>
                  </a:lnTo>
                  <a:lnTo>
                    <a:pt x="2273" y="200"/>
                  </a:lnTo>
                  <a:lnTo>
                    <a:pt x="2273" y="100"/>
                  </a:lnTo>
                  <a:lnTo>
                    <a:pt x="0" y="99"/>
                  </a:lnTo>
                  <a:close/>
                  <a:moveTo>
                    <a:pt x="2473" y="100"/>
                  </a:moveTo>
                  <a:lnTo>
                    <a:pt x="2323" y="100"/>
                  </a:lnTo>
                  <a:lnTo>
                    <a:pt x="2323" y="200"/>
                  </a:lnTo>
                  <a:lnTo>
                    <a:pt x="2473" y="200"/>
                  </a:lnTo>
                  <a:lnTo>
                    <a:pt x="2573" y="150"/>
                  </a:lnTo>
                  <a:lnTo>
                    <a:pt x="2473" y="10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2951287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7676" y="276225"/>
            <a:ext cx="6353168" cy="584775"/>
          </a:xfrm>
          <a:prstGeom prst="rect">
            <a:avLst/>
          </a:prstGeom>
          <a:noFill/>
        </p:spPr>
        <p:txBody>
          <a:bodyPr wrap="square" lIns="91440" tIns="45720" rIns="91440" bIns="45720">
            <a:spAutoFit/>
          </a:bodyPr>
          <a:lstStyle/>
          <a:p>
            <a:pPr algn="ctr">
              <a:buFont typeface="Wingdings" pitchFamily="2" charset="2"/>
              <a:buChar char="v"/>
            </a:pPr>
            <a:r>
              <a:rPr lang="en-GB" sz="3200" b="1" u="sng" dirty="0" smtClean="0">
                <a:ln w="0"/>
                <a:effectLst>
                  <a:outerShdw blurRad="38100" dist="19050" dir="2700000" algn="tl" rotWithShape="0">
                    <a:schemeClr val="dk1">
                      <a:alpha val="40000"/>
                    </a:schemeClr>
                  </a:outerShdw>
                </a:effectLst>
                <a:latin typeface="Calibri" pitchFamily="34" charset="0"/>
                <a:cs typeface="Calibri" pitchFamily="34" charset="0"/>
              </a:rPr>
              <a:t>Use Case Diagram : User</a:t>
            </a:r>
            <a:endParaRPr lang="en-US" sz="3200" b="1" u="sng" cap="none" spc="0" dirty="0">
              <a:ln w="0"/>
              <a:effectLst>
                <a:outerShdw blurRad="38100" dist="19050" dir="2700000" algn="tl" rotWithShape="0">
                  <a:schemeClr val="dk1">
                    <a:alpha val="40000"/>
                  </a:schemeClr>
                </a:outerShdw>
              </a:effectLst>
              <a:latin typeface="Calibri" pitchFamily="34" charset="0"/>
              <a:cs typeface="Calibri" pitchFamily="34"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88433" y="984110"/>
            <a:ext cx="6257778" cy="5676049"/>
          </a:xfrm>
          <a:prstGeom prst="rect">
            <a:avLst/>
          </a:prstGeom>
        </p:spPr>
      </p:pic>
    </p:spTree>
    <p:extLst>
      <p:ext uri="{BB962C8B-B14F-4D97-AF65-F5344CB8AC3E}">
        <p14:creationId xmlns="" xmlns:p14="http://schemas.microsoft.com/office/powerpoint/2010/main" val="42661955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9647" y="161925"/>
            <a:ext cx="5013488" cy="584775"/>
          </a:xfrm>
          <a:prstGeom prst="rect">
            <a:avLst/>
          </a:prstGeom>
          <a:noFill/>
        </p:spPr>
        <p:txBody>
          <a:bodyPr wrap="none" lIns="91440" tIns="45720" rIns="91440" bIns="45720">
            <a:spAutoFit/>
          </a:bodyPr>
          <a:lstStyle/>
          <a:p>
            <a:pPr algn="ctr">
              <a:buFont typeface="Wingdings" pitchFamily="2" charset="2"/>
              <a:buChar char="v"/>
            </a:pPr>
            <a:r>
              <a:rPr lang="en-GB" sz="3200" b="1" u="sng" dirty="0" smtClean="0">
                <a:ln w="0"/>
                <a:effectLst>
                  <a:outerShdw blurRad="38100" dist="19050" dir="2700000" algn="tl" rotWithShape="0">
                    <a:schemeClr val="dk1">
                      <a:alpha val="40000"/>
                    </a:schemeClr>
                  </a:outerShdw>
                </a:effectLst>
                <a:latin typeface="Calibri" pitchFamily="34" charset="0"/>
                <a:cs typeface="Calibri" pitchFamily="34" charset="0"/>
              </a:rPr>
              <a:t>Use Case Diagram : Admin</a:t>
            </a:r>
            <a:endParaRPr lang="en-US" sz="3200" b="0" u="sng" cap="none" spc="0" dirty="0">
              <a:ln w="0"/>
              <a:effectLst>
                <a:outerShdw blurRad="38100" dist="19050" dir="2700000" algn="tl" rotWithShape="0">
                  <a:schemeClr val="dk1">
                    <a:alpha val="40000"/>
                  </a:schemeClr>
                </a:outerShdw>
              </a:effectLst>
              <a:latin typeface="Calibri" pitchFamily="34" charset="0"/>
              <a:cs typeface="Calibri" pitchFamily="34"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144416" y="869811"/>
            <a:ext cx="5747586" cy="5593565"/>
          </a:xfrm>
          <a:prstGeom prst="rect">
            <a:avLst/>
          </a:prstGeom>
        </p:spPr>
      </p:pic>
    </p:spTree>
    <p:extLst>
      <p:ext uri="{BB962C8B-B14F-4D97-AF65-F5344CB8AC3E}">
        <p14:creationId xmlns="" xmlns:p14="http://schemas.microsoft.com/office/powerpoint/2010/main" val="2724604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6737" y="0"/>
            <a:ext cx="8001000" cy="695325"/>
          </a:xfrm>
        </p:spPr>
        <p:txBody>
          <a:bodyPr>
            <a:normAutofit fontScale="90000"/>
          </a:bodyPr>
          <a:lstStyle/>
          <a:p>
            <a:pPr algn="ctr"/>
            <a:r>
              <a:rPr lang="en-US" sz="4000" b="1" u="sng" dirty="0" smtClean="0">
                <a:latin typeface="Calibri" pitchFamily="34" charset="0"/>
                <a:cs typeface="Calibri" pitchFamily="34" charset="0"/>
              </a:rPr>
              <a:t>3.1.2) Data FLOW DIAGRAM</a:t>
            </a:r>
            <a:endParaRPr lang="en-US" sz="4000" b="1" u="sng" dirty="0">
              <a:latin typeface="Calibri" pitchFamily="34" charset="0"/>
              <a:cs typeface="Calibri" pitchFamily="34" charset="0"/>
            </a:endParaRPr>
          </a:p>
        </p:txBody>
      </p:sp>
      <p:sp>
        <p:nvSpPr>
          <p:cNvPr id="3" name="Subtitle 2"/>
          <p:cNvSpPr>
            <a:spLocks noGrp="1"/>
          </p:cNvSpPr>
          <p:nvPr>
            <p:ph type="subTitle" idx="1"/>
          </p:nvPr>
        </p:nvSpPr>
        <p:spPr>
          <a:xfrm>
            <a:off x="4427537" y="643467"/>
            <a:ext cx="2668588" cy="690033"/>
          </a:xfrm>
        </p:spPr>
        <p:txBody>
          <a:bodyPr>
            <a:normAutofit/>
          </a:bodyPr>
          <a:lstStyle/>
          <a:p>
            <a:pPr lvl="1"/>
            <a:r>
              <a:rPr lang="en-US" sz="2400" b="1" u="sng" dirty="0" smtClean="0">
                <a:solidFill>
                  <a:schemeClr val="tx1"/>
                </a:solidFill>
                <a:latin typeface="Calibri" pitchFamily="34" charset="0"/>
                <a:cs typeface="Calibri" pitchFamily="34" charset="0"/>
              </a:rPr>
              <a:t>Notations</a:t>
            </a:r>
            <a:endParaRPr lang="en-US" sz="2400" b="1" u="sng" dirty="0">
              <a:solidFill>
                <a:schemeClr val="tx1"/>
              </a:solidFill>
              <a:latin typeface="Calibri" pitchFamily="34" charset="0"/>
              <a:cs typeface="Calibri"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1889228721"/>
              </p:ext>
            </p:extLst>
          </p:nvPr>
        </p:nvGraphicFramePr>
        <p:xfrm>
          <a:off x="3155315" y="1164907"/>
          <a:ext cx="5430520" cy="5086985"/>
        </p:xfrm>
        <a:graphic>
          <a:graphicData uri="http://schemas.openxmlformats.org/drawingml/2006/table">
            <a:tbl>
              <a:tblPr/>
              <a:tblGrid>
                <a:gridCol w="2433320"/>
                <a:gridCol w="2997200"/>
              </a:tblGrid>
              <a:tr h="521335">
                <a:tc>
                  <a:txBody>
                    <a:bodyPr/>
                    <a:lstStyle/>
                    <a:p>
                      <a:pPr marL="76200" marR="0">
                        <a:spcBef>
                          <a:spcPts val="1255"/>
                        </a:spcBef>
                        <a:spcAft>
                          <a:spcPts val="0"/>
                        </a:spcAft>
                      </a:pPr>
                      <a:r>
                        <a:rPr lang="en-US" sz="1200" b="1" spc="-10" dirty="0">
                          <a:solidFill>
                            <a:srgbClr val="FFFFFF"/>
                          </a:solidFill>
                          <a:latin typeface="Times New Roman"/>
                          <a:ea typeface="Times New Roman"/>
                          <a:cs typeface="Times New Roman"/>
                        </a:rPr>
                        <a:t>Notation</a:t>
                      </a:r>
                      <a:endParaRPr lang="en-US" sz="1100" dirty="0">
                        <a:latin typeface="Times New Roman"/>
                        <a:ea typeface="Times New Roman"/>
                        <a:cs typeface="Times New Roman"/>
                      </a:endParaRPr>
                    </a:p>
                  </a:txBody>
                  <a:tcPr marL="0" marR="0" marT="0" marB="0">
                    <a:lnL>
                      <a:noFill/>
                    </a:lnL>
                    <a:lnR w="12700" cap="flat" cmpd="sng" algn="ctr">
                      <a:solidFill>
                        <a:srgbClr val="000000"/>
                      </a:solidFill>
                      <a:prstDash val="solid"/>
                      <a:round/>
                      <a:headEnd type="none" w="med" len="med"/>
                      <a:tailEnd type="none" w="med" len="med"/>
                    </a:lnR>
                    <a:lnT>
                      <a:noFill/>
                    </a:lnT>
                    <a:lnB>
                      <a:noFill/>
                    </a:lnB>
                    <a:solidFill>
                      <a:srgbClr val="4F81BA"/>
                    </a:solidFill>
                  </a:tcPr>
                </a:tc>
                <a:tc>
                  <a:txBody>
                    <a:bodyPr/>
                    <a:lstStyle/>
                    <a:p>
                      <a:pPr marL="0" marR="0">
                        <a:spcBef>
                          <a:spcPts val="70"/>
                        </a:spcBef>
                        <a:spcAft>
                          <a:spcPts val="0"/>
                        </a:spcAft>
                      </a:pPr>
                      <a:endParaRPr lang="en-US" sz="1200">
                        <a:latin typeface="Times New Roman"/>
                        <a:ea typeface="Times New Roman"/>
                        <a:cs typeface="Times New Roman"/>
                      </a:endParaRPr>
                    </a:p>
                    <a:p>
                      <a:pPr marL="72390" marR="0">
                        <a:spcBef>
                          <a:spcPts val="0"/>
                        </a:spcBef>
                        <a:spcAft>
                          <a:spcPts val="0"/>
                        </a:spcAft>
                      </a:pPr>
                      <a:r>
                        <a:rPr lang="en-US" sz="1200" b="1" spc="-20">
                          <a:solidFill>
                            <a:srgbClr val="FFFFFF"/>
                          </a:solidFill>
                          <a:latin typeface="Times New Roman"/>
                          <a:ea typeface="Times New Roman"/>
                          <a:cs typeface="Times New Roman"/>
                        </a:rPr>
                        <a:t>Name</a:t>
                      </a:r>
                      <a:endParaRPr lang="en-US" sz="1100">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a:noFill/>
                    </a:lnR>
                    <a:lnT>
                      <a:noFill/>
                    </a:lnT>
                    <a:lnB>
                      <a:noFill/>
                    </a:lnB>
                    <a:solidFill>
                      <a:srgbClr val="4F81BA"/>
                    </a:solidFill>
                  </a:tcPr>
                </a:tc>
              </a:tr>
              <a:tr h="1273810">
                <a:tc>
                  <a:txBody>
                    <a:bodyPr/>
                    <a:lstStyle/>
                    <a:p>
                      <a:pPr marL="0" marR="0">
                        <a:spcBef>
                          <a:spcPts val="0"/>
                        </a:spcBef>
                        <a:spcAft>
                          <a:spcPts val="0"/>
                        </a:spcAft>
                      </a:pPr>
                      <a:endParaRPr lang="en-US" sz="1000" dirty="0">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a:noFill/>
                    </a:lnT>
                    <a:lnB w="12700" cap="flat" cmpd="sng" algn="ctr">
                      <a:solidFill>
                        <a:srgbClr val="92B3D4"/>
                      </a:solidFill>
                      <a:prstDash val="solid"/>
                      <a:round/>
                      <a:headEnd type="none" w="med" len="med"/>
                      <a:tailEnd type="none" w="med" len="med"/>
                    </a:lnB>
                    <a:solidFill>
                      <a:srgbClr val="DBE2EE"/>
                    </a:solidFill>
                  </a:tcPr>
                </a:tc>
                <a:tc>
                  <a:txBody>
                    <a:bodyPr/>
                    <a:lstStyle/>
                    <a:p>
                      <a:pPr marL="0" marR="0">
                        <a:spcBef>
                          <a:spcPts val="0"/>
                        </a:spcBef>
                        <a:spcAft>
                          <a:spcPts val="0"/>
                        </a:spcAft>
                      </a:pPr>
                      <a:endParaRPr lang="en-US" sz="1400">
                        <a:latin typeface="Times New Roman"/>
                        <a:ea typeface="Times New Roman"/>
                        <a:cs typeface="Times New Roman"/>
                      </a:endParaRPr>
                    </a:p>
                    <a:p>
                      <a:pPr marL="72390" marR="0">
                        <a:spcBef>
                          <a:spcPts val="0"/>
                        </a:spcBef>
                        <a:spcAft>
                          <a:spcPts val="0"/>
                        </a:spcAft>
                      </a:pPr>
                      <a:r>
                        <a:rPr lang="en-US" sz="1400" b="1">
                          <a:latin typeface="Times New Roman"/>
                          <a:ea typeface="Times New Roman"/>
                          <a:cs typeface="Times New Roman"/>
                        </a:rPr>
                        <a:t>Data</a:t>
                      </a:r>
                      <a:r>
                        <a:rPr lang="en-US" sz="1400" b="1" spc="-30">
                          <a:latin typeface="Times New Roman"/>
                          <a:ea typeface="Times New Roman"/>
                          <a:cs typeface="Times New Roman"/>
                        </a:rPr>
                        <a:t> </a:t>
                      </a:r>
                      <a:r>
                        <a:rPr lang="en-US" sz="1400" b="1" spc="-20">
                          <a:latin typeface="Times New Roman"/>
                          <a:ea typeface="Times New Roman"/>
                          <a:cs typeface="Times New Roman"/>
                        </a:rPr>
                        <a:t>Store</a:t>
                      </a:r>
                      <a:endParaRPr lang="en-US" sz="1100">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a:noFill/>
                    </a:lnT>
                    <a:lnB w="12700" cap="flat" cmpd="sng" algn="ctr">
                      <a:solidFill>
                        <a:srgbClr val="92B3D4"/>
                      </a:solidFill>
                      <a:prstDash val="solid"/>
                      <a:round/>
                      <a:headEnd type="none" w="med" len="med"/>
                      <a:tailEnd type="none" w="med" len="med"/>
                    </a:lnB>
                    <a:solidFill>
                      <a:srgbClr val="DBE2EE"/>
                    </a:solidFill>
                  </a:tcPr>
                </a:tc>
              </a:tr>
              <a:tr h="1084580">
                <a:tc>
                  <a:txBody>
                    <a:bodyPr/>
                    <a:lstStyle/>
                    <a:p>
                      <a:pPr marL="0" marR="0">
                        <a:spcBef>
                          <a:spcPts val="545"/>
                        </a:spcBef>
                        <a:spcAft>
                          <a:spcPts val="0"/>
                        </a:spcAft>
                      </a:pPr>
                      <a:endParaRPr lang="en-US" sz="1000">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tcPr>
                </a:tc>
                <a:tc>
                  <a:txBody>
                    <a:bodyPr/>
                    <a:lstStyle/>
                    <a:p>
                      <a:pPr marL="0" marR="0">
                        <a:spcBef>
                          <a:spcPts val="0"/>
                        </a:spcBef>
                        <a:spcAft>
                          <a:spcPts val="0"/>
                        </a:spcAft>
                      </a:pPr>
                      <a:endParaRPr lang="en-US" sz="1400">
                        <a:latin typeface="Times New Roman"/>
                        <a:ea typeface="Times New Roman"/>
                        <a:cs typeface="Times New Roman"/>
                      </a:endParaRPr>
                    </a:p>
                    <a:p>
                      <a:pPr marL="72390" marR="0">
                        <a:spcBef>
                          <a:spcPts val="0"/>
                        </a:spcBef>
                        <a:spcAft>
                          <a:spcPts val="0"/>
                        </a:spcAft>
                      </a:pPr>
                      <a:r>
                        <a:rPr lang="en-US" sz="1400" b="1" spc="-10">
                          <a:latin typeface="Times New Roman"/>
                          <a:ea typeface="Times New Roman"/>
                          <a:cs typeface="Times New Roman"/>
                        </a:rPr>
                        <a:t>Process</a:t>
                      </a:r>
                      <a:endParaRPr lang="en-US" sz="1100">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tcPr>
                </a:tc>
              </a:tr>
              <a:tr h="1097280">
                <a:tc>
                  <a:txBody>
                    <a:bodyPr/>
                    <a:lstStyle/>
                    <a:p>
                      <a:pPr marL="2540" marR="0">
                        <a:spcBef>
                          <a:spcPts val="0"/>
                        </a:spcBef>
                        <a:spcAft>
                          <a:spcPts val="0"/>
                        </a:spcAft>
                      </a:pPr>
                      <a:endParaRPr lang="en-US" sz="1000">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tcPr>
                </a:tc>
                <a:tc>
                  <a:txBody>
                    <a:bodyPr/>
                    <a:lstStyle/>
                    <a:p>
                      <a:pPr marL="0" marR="0">
                        <a:spcBef>
                          <a:spcPts val="0"/>
                        </a:spcBef>
                        <a:spcAft>
                          <a:spcPts val="0"/>
                        </a:spcAft>
                      </a:pPr>
                      <a:endParaRPr lang="en-US" sz="1400">
                        <a:latin typeface="Times New Roman"/>
                        <a:ea typeface="Times New Roman"/>
                        <a:cs typeface="Times New Roman"/>
                      </a:endParaRPr>
                    </a:p>
                    <a:p>
                      <a:pPr marL="72390" marR="0">
                        <a:spcBef>
                          <a:spcPts val="0"/>
                        </a:spcBef>
                        <a:spcAft>
                          <a:spcPts val="0"/>
                        </a:spcAft>
                      </a:pPr>
                      <a:r>
                        <a:rPr lang="en-US" sz="1400" b="1" spc="-10">
                          <a:latin typeface="Times New Roman"/>
                          <a:ea typeface="Times New Roman"/>
                          <a:cs typeface="Times New Roman"/>
                        </a:rPr>
                        <a:t>Entity</a:t>
                      </a:r>
                      <a:endParaRPr lang="en-US" sz="1100">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solidFill>
                      <a:srgbClr val="DBE2EE"/>
                    </a:solidFill>
                  </a:tcPr>
                </a:tc>
              </a:tr>
              <a:tr h="1109980">
                <a:tc>
                  <a:txBody>
                    <a:bodyPr/>
                    <a:lstStyle/>
                    <a:p>
                      <a:pPr marL="0" marR="0">
                        <a:spcBef>
                          <a:spcPts val="0"/>
                        </a:spcBef>
                        <a:spcAft>
                          <a:spcPts val="0"/>
                        </a:spcAft>
                      </a:pPr>
                      <a:endParaRPr lang="en-US" sz="1000" dirty="0">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tcPr>
                </a:tc>
                <a:tc>
                  <a:txBody>
                    <a:bodyPr/>
                    <a:lstStyle/>
                    <a:p>
                      <a:pPr marL="0" marR="0">
                        <a:spcBef>
                          <a:spcPts val="0"/>
                        </a:spcBef>
                        <a:spcAft>
                          <a:spcPts val="0"/>
                        </a:spcAft>
                      </a:pPr>
                      <a:endParaRPr lang="en-US" sz="1400" dirty="0">
                        <a:latin typeface="Times New Roman"/>
                        <a:ea typeface="Times New Roman"/>
                        <a:cs typeface="Times New Roman"/>
                      </a:endParaRPr>
                    </a:p>
                    <a:p>
                      <a:pPr marL="72390" marR="0">
                        <a:spcBef>
                          <a:spcPts val="0"/>
                        </a:spcBef>
                        <a:spcAft>
                          <a:spcPts val="0"/>
                        </a:spcAft>
                      </a:pPr>
                      <a:r>
                        <a:rPr lang="en-US" sz="1400" b="1" dirty="0">
                          <a:latin typeface="Times New Roman"/>
                          <a:ea typeface="Times New Roman"/>
                          <a:cs typeface="Times New Roman"/>
                        </a:rPr>
                        <a:t>Dataflow</a:t>
                      </a:r>
                      <a:r>
                        <a:rPr lang="en-US" sz="1400" b="1" spc="-45" dirty="0">
                          <a:latin typeface="Times New Roman"/>
                          <a:ea typeface="Times New Roman"/>
                          <a:cs typeface="Times New Roman"/>
                        </a:rPr>
                        <a:t> </a:t>
                      </a:r>
                      <a:r>
                        <a:rPr lang="en-US" sz="1400" b="1" spc="-10" dirty="0">
                          <a:latin typeface="Times New Roman"/>
                          <a:ea typeface="Times New Roman"/>
                          <a:cs typeface="Times New Roman"/>
                        </a:rPr>
                        <a:t>(Relationship)</a:t>
                      </a:r>
                      <a:endParaRPr lang="en-US" sz="1100" dirty="0">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tcPr>
                </a:tc>
              </a:tr>
            </a:tbl>
          </a:graphicData>
        </a:graphic>
      </p:graphicFrame>
      <p:grpSp>
        <p:nvGrpSpPr>
          <p:cNvPr id="3083" name="docshapegroup35"/>
          <p:cNvGrpSpPr>
            <a:grpSpLocks/>
          </p:cNvGrpSpPr>
          <p:nvPr/>
        </p:nvGrpSpPr>
        <p:grpSpPr bwMode="auto">
          <a:xfrm>
            <a:off x="3524250" y="1933575"/>
            <a:ext cx="1662113" cy="28575"/>
            <a:chOff x="0" y="0"/>
            <a:chExt cx="2617" cy="45"/>
          </a:xfrm>
        </p:grpSpPr>
        <p:sp>
          <p:nvSpPr>
            <p:cNvPr id="3084" name="Line 12"/>
            <p:cNvSpPr>
              <a:spLocks noChangeShapeType="1"/>
            </p:cNvSpPr>
            <p:nvPr/>
          </p:nvSpPr>
          <p:spPr bwMode="auto">
            <a:xfrm>
              <a:off x="0" y="23"/>
              <a:ext cx="2617"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81" name="docshapegroup36"/>
          <p:cNvGrpSpPr>
            <a:grpSpLocks/>
          </p:cNvGrpSpPr>
          <p:nvPr/>
        </p:nvGrpSpPr>
        <p:grpSpPr bwMode="auto">
          <a:xfrm>
            <a:off x="3533775" y="2381250"/>
            <a:ext cx="1662113" cy="12700"/>
            <a:chOff x="0" y="0"/>
            <a:chExt cx="2617" cy="20"/>
          </a:xfrm>
        </p:grpSpPr>
        <p:sp>
          <p:nvSpPr>
            <p:cNvPr id="3082" name="Line 10"/>
            <p:cNvSpPr>
              <a:spLocks noChangeShapeType="1"/>
            </p:cNvSpPr>
            <p:nvPr/>
          </p:nvSpPr>
          <p:spPr bwMode="auto">
            <a:xfrm>
              <a:off x="0" y="10"/>
              <a:ext cx="2617" cy="0"/>
            </a:xfrm>
            <a:prstGeom prst="line">
              <a:avLst/>
            </a:prstGeom>
            <a:no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79" name="docshapegroup37"/>
          <p:cNvGrpSpPr>
            <a:grpSpLocks/>
          </p:cNvGrpSpPr>
          <p:nvPr/>
        </p:nvGrpSpPr>
        <p:grpSpPr bwMode="auto">
          <a:xfrm>
            <a:off x="3514725" y="3028950"/>
            <a:ext cx="1681163" cy="822325"/>
            <a:chOff x="0" y="0"/>
            <a:chExt cx="2647" cy="1296"/>
          </a:xfrm>
        </p:grpSpPr>
        <p:sp>
          <p:nvSpPr>
            <p:cNvPr id="3080" name="docshape38"/>
            <p:cNvSpPr>
              <a:spLocks/>
            </p:cNvSpPr>
            <p:nvPr/>
          </p:nvSpPr>
          <p:spPr bwMode="auto">
            <a:xfrm>
              <a:off x="0" y="0"/>
              <a:ext cx="2647" cy="1296"/>
            </a:xfrm>
            <a:custGeom>
              <a:avLst/>
              <a:gdLst/>
              <a:ahLst/>
              <a:cxnLst>
                <a:cxn ang="0">
                  <a:pos x="649" y="90"/>
                </a:cxn>
                <a:cxn ang="0">
                  <a:pos x="238" y="274"/>
                </a:cxn>
                <a:cxn ang="0">
                  <a:pos x="45" y="480"/>
                </a:cxn>
                <a:cxn ang="0">
                  <a:pos x="8" y="724"/>
                </a:cxn>
                <a:cxn ang="0">
                  <a:pos x="142" y="946"/>
                </a:cxn>
                <a:cxn ang="0">
                  <a:pos x="448" y="1140"/>
                </a:cxn>
                <a:cxn ang="0">
                  <a:pos x="1127" y="1290"/>
                </a:cxn>
                <a:cxn ang="0">
                  <a:pos x="1830" y="1250"/>
                </a:cxn>
                <a:cxn ang="0">
                  <a:pos x="666" y="1150"/>
                </a:cxn>
                <a:cxn ang="0">
                  <a:pos x="308" y="1000"/>
                </a:cxn>
                <a:cxn ang="0">
                  <a:pos x="115" y="820"/>
                </a:cxn>
                <a:cxn ang="0">
                  <a:pos x="60" y="646"/>
                </a:cxn>
                <a:cxn ang="0">
                  <a:pos x="135" y="450"/>
                </a:cxn>
                <a:cxn ang="0">
                  <a:pos x="346" y="276"/>
                </a:cxn>
                <a:cxn ang="0">
                  <a:pos x="946" y="86"/>
                </a:cxn>
                <a:cxn ang="0">
                  <a:pos x="1520" y="6"/>
                </a:cxn>
                <a:cxn ang="0">
                  <a:pos x="1579" y="74"/>
                </a:cxn>
                <a:cxn ang="0">
                  <a:pos x="2130" y="196"/>
                </a:cxn>
                <a:cxn ang="0">
                  <a:pos x="2407" y="346"/>
                </a:cxn>
                <a:cxn ang="0">
                  <a:pos x="2573" y="564"/>
                </a:cxn>
                <a:cxn ang="0">
                  <a:pos x="2573" y="740"/>
                </a:cxn>
                <a:cxn ang="0">
                  <a:pos x="2406" y="954"/>
                </a:cxn>
                <a:cxn ang="0">
                  <a:pos x="2130" y="1104"/>
                </a:cxn>
                <a:cxn ang="0">
                  <a:pos x="1453" y="1234"/>
                </a:cxn>
                <a:cxn ang="0">
                  <a:pos x="2200" y="1140"/>
                </a:cxn>
                <a:cxn ang="0">
                  <a:pos x="2508" y="944"/>
                </a:cxn>
                <a:cxn ang="0">
                  <a:pos x="2640" y="720"/>
                </a:cxn>
                <a:cxn ang="0">
                  <a:pos x="2600" y="474"/>
                </a:cxn>
                <a:cxn ang="0">
                  <a:pos x="2407" y="274"/>
                </a:cxn>
                <a:cxn ang="0">
                  <a:pos x="2050" y="104"/>
                </a:cxn>
                <a:cxn ang="0">
                  <a:pos x="950" y="106"/>
                </a:cxn>
                <a:cxn ang="0">
                  <a:pos x="395" y="274"/>
                </a:cxn>
                <a:cxn ang="0">
                  <a:pos x="152" y="460"/>
                </a:cxn>
                <a:cxn ang="0">
                  <a:pos x="80" y="646"/>
                </a:cxn>
                <a:cxn ang="0">
                  <a:pos x="150" y="836"/>
                </a:cxn>
                <a:cxn ang="0">
                  <a:pos x="394" y="1024"/>
                </a:cxn>
                <a:cxn ang="0">
                  <a:pos x="890" y="1184"/>
                </a:cxn>
                <a:cxn ang="0">
                  <a:pos x="1323" y="1200"/>
                </a:cxn>
                <a:cxn ang="0">
                  <a:pos x="626" y="1096"/>
                </a:cxn>
                <a:cxn ang="0">
                  <a:pos x="295" y="944"/>
                </a:cxn>
                <a:cxn ang="0">
                  <a:pos x="121" y="750"/>
                </a:cxn>
                <a:cxn ang="0">
                  <a:pos x="113" y="570"/>
                </a:cxn>
                <a:cxn ang="0">
                  <a:pos x="238" y="400"/>
                </a:cxn>
                <a:cxn ang="0">
                  <a:pos x="488" y="254"/>
                </a:cxn>
                <a:cxn ang="0">
                  <a:pos x="953" y="126"/>
                </a:cxn>
                <a:cxn ang="0">
                  <a:pos x="1453" y="84"/>
                </a:cxn>
                <a:cxn ang="0">
                  <a:pos x="1696" y="126"/>
                </a:cxn>
                <a:cxn ang="0">
                  <a:pos x="2244" y="294"/>
                </a:cxn>
                <a:cxn ang="0">
                  <a:pos x="2461" y="450"/>
                </a:cxn>
                <a:cxn ang="0">
                  <a:pos x="2546" y="626"/>
                </a:cxn>
                <a:cxn ang="0">
                  <a:pos x="2497" y="800"/>
                </a:cxn>
                <a:cxn ang="0">
                  <a:pos x="2280" y="986"/>
                </a:cxn>
                <a:cxn ang="0">
                  <a:pos x="1969" y="1114"/>
                </a:cxn>
                <a:cxn ang="0">
                  <a:pos x="1756" y="1184"/>
                </a:cxn>
                <a:cxn ang="0">
                  <a:pos x="2167" y="1064"/>
                </a:cxn>
                <a:cxn ang="0">
                  <a:pos x="2450" y="890"/>
                </a:cxn>
                <a:cxn ang="0">
                  <a:pos x="2561" y="706"/>
                </a:cxn>
                <a:cxn ang="0">
                  <a:pos x="2544" y="544"/>
                </a:cxn>
                <a:cxn ang="0">
                  <a:pos x="2363" y="340"/>
                </a:cxn>
                <a:cxn ang="0">
                  <a:pos x="2076" y="200"/>
                </a:cxn>
              </a:cxnLst>
              <a:rect l="0" t="0" r="r" b="b"/>
              <a:pathLst>
                <a:path w="2647" h="1296">
                  <a:moveTo>
                    <a:pt x="1390" y="0"/>
                  </a:moveTo>
                  <a:lnTo>
                    <a:pt x="1256" y="0"/>
                  </a:lnTo>
                  <a:lnTo>
                    <a:pt x="1062" y="14"/>
                  </a:lnTo>
                  <a:lnTo>
                    <a:pt x="937" y="30"/>
                  </a:lnTo>
                  <a:lnTo>
                    <a:pt x="760" y="60"/>
                  </a:lnTo>
                  <a:lnTo>
                    <a:pt x="704" y="74"/>
                  </a:lnTo>
                  <a:lnTo>
                    <a:pt x="649" y="90"/>
                  </a:lnTo>
                  <a:lnTo>
                    <a:pt x="495" y="140"/>
                  </a:lnTo>
                  <a:lnTo>
                    <a:pt x="447" y="160"/>
                  </a:lnTo>
                  <a:lnTo>
                    <a:pt x="401" y="180"/>
                  </a:lnTo>
                  <a:lnTo>
                    <a:pt x="357" y="204"/>
                  </a:lnTo>
                  <a:lnTo>
                    <a:pt x="315" y="226"/>
                  </a:lnTo>
                  <a:lnTo>
                    <a:pt x="276" y="250"/>
                  </a:lnTo>
                  <a:lnTo>
                    <a:pt x="238" y="274"/>
                  </a:lnTo>
                  <a:lnTo>
                    <a:pt x="203" y="300"/>
                  </a:lnTo>
                  <a:lnTo>
                    <a:pt x="170" y="326"/>
                  </a:lnTo>
                  <a:lnTo>
                    <a:pt x="139" y="354"/>
                  </a:lnTo>
                  <a:lnTo>
                    <a:pt x="112" y="384"/>
                  </a:lnTo>
                  <a:lnTo>
                    <a:pt x="87" y="414"/>
                  </a:lnTo>
                  <a:lnTo>
                    <a:pt x="65" y="444"/>
                  </a:lnTo>
                  <a:lnTo>
                    <a:pt x="45" y="480"/>
                  </a:lnTo>
                  <a:lnTo>
                    <a:pt x="29" y="510"/>
                  </a:lnTo>
                  <a:lnTo>
                    <a:pt x="16" y="544"/>
                  </a:lnTo>
                  <a:lnTo>
                    <a:pt x="7" y="580"/>
                  </a:lnTo>
                  <a:lnTo>
                    <a:pt x="2" y="616"/>
                  </a:lnTo>
                  <a:lnTo>
                    <a:pt x="0" y="654"/>
                  </a:lnTo>
                  <a:lnTo>
                    <a:pt x="2" y="690"/>
                  </a:lnTo>
                  <a:lnTo>
                    <a:pt x="8" y="724"/>
                  </a:lnTo>
                  <a:lnTo>
                    <a:pt x="18" y="760"/>
                  </a:lnTo>
                  <a:lnTo>
                    <a:pt x="31" y="794"/>
                  </a:lnTo>
                  <a:lnTo>
                    <a:pt x="47" y="824"/>
                  </a:lnTo>
                  <a:lnTo>
                    <a:pt x="67" y="856"/>
                  </a:lnTo>
                  <a:lnTo>
                    <a:pt x="89" y="886"/>
                  </a:lnTo>
                  <a:lnTo>
                    <a:pt x="114" y="916"/>
                  </a:lnTo>
                  <a:lnTo>
                    <a:pt x="142" y="946"/>
                  </a:lnTo>
                  <a:lnTo>
                    <a:pt x="205" y="1000"/>
                  </a:lnTo>
                  <a:lnTo>
                    <a:pt x="240" y="1026"/>
                  </a:lnTo>
                  <a:lnTo>
                    <a:pt x="277" y="1050"/>
                  </a:lnTo>
                  <a:lnTo>
                    <a:pt x="317" y="1074"/>
                  </a:lnTo>
                  <a:lnTo>
                    <a:pt x="359" y="1096"/>
                  </a:lnTo>
                  <a:lnTo>
                    <a:pt x="403" y="1120"/>
                  </a:lnTo>
                  <a:lnTo>
                    <a:pt x="448" y="1140"/>
                  </a:lnTo>
                  <a:lnTo>
                    <a:pt x="496" y="1160"/>
                  </a:lnTo>
                  <a:lnTo>
                    <a:pt x="650" y="1210"/>
                  </a:lnTo>
                  <a:lnTo>
                    <a:pt x="705" y="1224"/>
                  </a:lnTo>
                  <a:lnTo>
                    <a:pt x="761" y="1236"/>
                  </a:lnTo>
                  <a:lnTo>
                    <a:pt x="819" y="1250"/>
                  </a:lnTo>
                  <a:lnTo>
                    <a:pt x="1000" y="1280"/>
                  </a:lnTo>
                  <a:lnTo>
                    <a:pt x="1127" y="1290"/>
                  </a:lnTo>
                  <a:lnTo>
                    <a:pt x="1191" y="1294"/>
                  </a:lnTo>
                  <a:lnTo>
                    <a:pt x="1257" y="1296"/>
                  </a:lnTo>
                  <a:lnTo>
                    <a:pt x="1391" y="1296"/>
                  </a:lnTo>
                  <a:lnTo>
                    <a:pt x="1457" y="1294"/>
                  </a:lnTo>
                  <a:lnTo>
                    <a:pt x="1522" y="1290"/>
                  </a:lnTo>
                  <a:lnTo>
                    <a:pt x="1648" y="1280"/>
                  </a:lnTo>
                  <a:lnTo>
                    <a:pt x="1830" y="1250"/>
                  </a:lnTo>
                  <a:lnTo>
                    <a:pt x="1887" y="1236"/>
                  </a:lnTo>
                  <a:lnTo>
                    <a:pt x="1258" y="1236"/>
                  </a:lnTo>
                  <a:lnTo>
                    <a:pt x="1194" y="1234"/>
                  </a:lnTo>
                  <a:lnTo>
                    <a:pt x="1068" y="1226"/>
                  </a:lnTo>
                  <a:lnTo>
                    <a:pt x="887" y="1204"/>
                  </a:lnTo>
                  <a:lnTo>
                    <a:pt x="719" y="1166"/>
                  </a:lnTo>
                  <a:lnTo>
                    <a:pt x="666" y="1150"/>
                  </a:lnTo>
                  <a:lnTo>
                    <a:pt x="614" y="1136"/>
                  </a:lnTo>
                  <a:lnTo>
                    <a:pt x="517" y="1104"/>
                  </a:lnTo>
                  <a:lnTo>
                    <a:pt x="471" y="1084"/>
                  </a:lnTo>
                  <a:lnTo>
                    <a:pt x="427" y="1064"/>
                  </a:lnTo>
                  <a:lnTo>
                    <a:pt x="385" y="1044"/>
                  </a:lnTo>
                  <a:lnTo>
                    <a:pt x="346" y="1020"/>
                  </a:lnTo>
                  <a:lnTo>
                    <a:pt x="308" y="1000"/>
                  </a:lnTo>
                  <a:lnTo>
                    <a:pt x="273" y="974"/>
                  </a:lnTo>
                  <a:lnTo>
                    <a:pt x="240" y="950"/>
                  </a:lnTo>
                  <a:lnTo>
                    <a:pt x="210" y="926"/>
                  </a:lnTo>
                  <a:lnTo>
                    <a:pt x="182" y="900"/>
                  </a:lnTo>
                  <a:lnTo>
                    <a:pt x="157" y="874"/>
                  </a:lnTo>
                  <a:lnTo>
                    <a:pt x="135" y="850"/>
                  </a:lnTo>
                  <a:lnTo>
                    <a:pt x="115" y="820"/>
                  </a:lnTo>
                  <a:lnTo>
                    <a:pt x="99" y="794"/>
                  </a:lnTo>
                  <a:lnTo>
                    <a:pt x="85" y="764"/>
                  </a:lnTo>
                  <a:lnTo>
                    <a:pt x="74" y="736"/>
                  </a:lnTo>
                  <a:lnTo>
                    <a:pt x="66" y="710"/>
                  </a:lnTo>
                  <a:lnTo>
                    <a:pt x="61" y="680"/>
                  </a:lnTo>
                  <a:lnTo>
                    <a:pt x="60" y="654"/>
                  </a:lnTo>
                  <a:lnTo>
                    <a:pt x="60" y="646"/>
                  </a:lnTo>
                  <a:lnTo>
                    <a:pt x="62" y="620"/>
                  </a:lnTo>
                  <a:lnTo>
                    <a:pt x="66" y="590"/>
                  </a:lnTo>
                  <a:lnTo>
                    <a:pt x="74" y="560"/>
                  </a:lnTo>
                  <a:lnTo>
                    <a:pt x="85" y="534"/>
                  </a:lnTo>
                  <a:lnTo>
                    <a:pt x="99" y="504"/>
                  </a:lnTo>
                  <a:lnTo>
                    <a:pt x="116" y="476"/>
                  </a:lnTo>
                  <a:lnTo>
                    <a:pt x="135" y="450"/>
                  </a:lnTo>
                  <a:lnTo>
                    <a:pt x="158" y="424"/>
                  </a:lnTo>
                  <a:lnTo>
                    <a:pt x="183" y="396"/>
                  </a:lnTo>
                  <a:lnTo>
                    <a:pt x="210" y="370"/>
                  </a:lnTo>
                  <a:lnTo>
                    <a:pt x="241" y="346"/>
                  </a:lnTo>
                  <a:lnTo>
                    <a:pt x="273" y="324"/>
                  </a:lnTo>
                  <a:lnTo>
                    <a:pt x="309" y="300"/>
                  </a:lnTo>
                  <a:lnTo>
                    <a:pt x="346" y="276"/>
                  </a:lnTo>
                  <a:lnTo>
                    <a:pt x="386" y="256"/>
                  </a:lnTo>
                  <a:lnTo>
                    <a:pt x="427" y="234"/>
                  </a:lnTo>
                  <a:lnTo>
                    <a:pt x="471" y="214"/>
                  </a:lnTo>
                  <a:lnTo>
                    <a:pt x="517" y="196"/>
                  </a:lnTo>
                  <a:lnTo>
                    <a:pt x="666" y="146"/>
                  </a:lnTo>
                  <a:lnTo>
                    <a:pt x="830" y="106"/>
                  </a:lnTo>
                  <a:lnTo>
                    <a:pt x="946" y="86"/>
                  </a:lnTo>
                  <a:lnTo>
                    <a:pt x="1007" y="80"/>
                  </a:lnTo>
                  <a:lnTo>
                    <a:pt x="1130" y="66"/>
                  </a:lnTo>
                  <a:lnTo>
                    <a:pt x="1194" y="64"/>
                  </a:lnTo>
                  <a:lnTo>
                    <a:pt x="1258" y="60"/>
                  </a:lnTo>
                  <a:lnTo>
                    <a:pt x="1886" y="60"/>
                  </a:lnTo>
                  <a:lnTo>
                    <a:pt x="1769" y="36"/>
                  </a:lnTo>
                  <a:lnTo>
                    <a:pt x="1520" y="6"/>
                  </a:lnTo>
                  <a:lnTo>
                    <a:pt x="1456" y="4"/>
                  </a:lnTo>
                  <a:lnTo>
                    <a:pt x="1390" y="0"/>
                  </a:lnTo>
                  <a:close/>
                  <a:moveTo>
                    <a:pt x="1886" y="60"/>
                  </a:moveTo>
                  <a:lnTo>
                    <a:pt x="1389" y="60"/>
                  </a:lnTo>
                  <a:lnTo>
                    <a:pt x="1453" y="64"/>
                  </a:lnTo>
                  <a:lnTo>
                    <a:pt x="1517" y="66"/>
                  </a:lnTo>
                  <a:lnTo>
                    <a:pt x="1579" y="74"/>
                  </a:lnTo>
                  <a:lnTo>
                    <a:pt x="1701" y="86"/>
                  </a:lnTo>
                  <a:lnTo>
                    <a:pt x="1817" y="106"/>
                  </a:lnTo>
                  <a:lnTo>
                    <a:pt x="1874" y="120"/>
                  </a:lnTo>
                  <a:lnTo>
                    <a:pt x="1928" y="134"/>
                  </a:lnTo>
                  <a:lnTo>
                    <a:pt x="1981" y="146"/>
                  </a:lnTo>
                  <a:lnTo>
                    <a:pt x="2033" y="164"/>
                  </a:lnTo>
                  <a:lnTo>
                    <a:pt x="2130" y="196"/>
                  </a:lnTo>
                  <a:lnTo>
                    <a:pt x="2176" y="216"/>
                  </a:lnTo>
                  <a:lnTo>
                    <a:pt x="2220" y="234"/>
                  </a:lnTo>
                  <a:lnTo>
                    <a:pt x="2262" y="256"/>
                  </a:lnTo>
                  <a:lnTo>
                    <a:pt x="2301" y="276"/>
                  </a:lnTo>
                  <a:lnTo>
                    <a:pt x="2339" y="300"/>
                  </a:lnTo>
                  <a:lnTo>
                    <a:pt x="2374" y="324"/>
                  </a:lnTo>
                  <a:lnTo>
                    <a:pt x="2407" y="346"/>
                  </a:lnTo>
                  <a:lnTo>
                    <a:pt x="2465" y="396"/>
                  </a:lnTo>
                  <a:lnTo>
                    <a:pt x="2490" y="424"/>
                  </a:lnTo>
                  <a:lnTo>
                    <a:pt x="2512" y="450"/>
                  </a:lnTo>
                  <a:lnTo>
                    <a:pt x="2532" y="476"/>
                  </a:lnTo>
                  <a:lnTo>
                    <a:pt x="2548" y="504"/>
                  </a:lnTo>
                  <a:lnTo>
                    <a:pt x="2562" y="534"/>
                  </a:lnTo>
                  <a:lnTo>
                    <a:pt x="2573" y="564"/>
                  </a:lnTo>
                  <a:lnTo>
                    <a:pt x="2581" y="590"/>
                  </a:lnTo>
                  <a:lnTo>
                    <a:pt x="2585" y="620"/>
                  </a:lnTo>
                  <a:lnTo>
                    <a:pt x="2587" y="646"/>
                  </a:lnTo>
                  <a:lnTo>
                    <a:pt x="2587" y="654"/>
                  </a:lnTo>
                  <a:lnTo>
                    <a:pt x="2585" y="680"/>
                  </a:lnTo>
                  <a:lnTo>
                    <a:pt x="2581" y="710"/>
                  </a:lnTo>
                  <a:lnTo>
                    <a:pt x="2573" y="740"/>
                  </a:lnTo>
                  <a:lnTo>
                    <a:pt x="2562" y="766"/>
                  </a:lnTo>
                  <a:lnTo>
                    <a:pt x="2548" y="794"/>
                  </a:lnTo>
                  <a:lnTo>
                    <a:pt x="2531" y="824"/>
                  </a:lnTo>
                  <a:lnTo>
                    <a:pt x="2512" y="850"/>
                  </a:lnTo>
                  <a:lnTo>
                    <a:pt x="2489" y="876"/>
                  </a:lnTo>
                  <a:lnTo>
                    <a:pt x="2464" y="904"/>
                  </a:lnTo>
                  <a:lnTo>
                    <a:pt x="2406" y="954"/>
                  </a:lnTo>
                  <a:lnTo>
                    <a:pt x="2374" y="976"/>
                  </a:lnTo>
                  <a:lnTo>
                    <a:pt x="2338" y="1000"/>
                  </a:lnTo>
                  <a:lnTo>
                    <a:pt x="2301" y="1020"/>
                  </a:lnTo>
                  <a:lnTo>
                    <a:pt x="2261" y="1044"/>
                  </a:lnTo>
                  <a:lnTo>
                    <a:pt x="2220" y="1064"/>
                  </a:lnTo>
                  <a:lnTo>
                    <a:pt x="2176" y="1084"/>
                  </a:lnTo>
                  <a:lnTo>
                    <a:pt x="2130" y="1104"/>
                  </a:lnTo>
                  <a:lnTo>
                    <a:pt x="2082" y="1120"/>
                  </a:lnTo>
                  <a:lnTo>
                    <a:pt x="2032" y="1136"/>
                  </a:lnTo>
                  <a:lnTo>
                    <a:pt x="1981" y="1150"/>
                  </a:lnTo>
                  <a:lnTo>
                    <a:pt x="1928" y="1166"/>
                  </a:lnTo>
                  <a:lnTo>
                    <a:pt x="1760" y="1204"/>
                  </a:lnTo>
                  <a:lnTo>
                    <a:pt x="1579" y="1226"/>
                  </a:lnTo>
                  <a:lnTo>
                    <a:pt x="1453" y="1234"/>
                  </a:lnTo>
                  <a:lnTo>
                    <a:pt x="1389" y="1236"/>
                  </a:lnTo>
                  <a:lnTo>
                    <a:pt x="1887" y="1236"/>
                  </a:lnTo>
                  <a:lnTo>
                    <a:pt x="1944" y="1224"/>
                  </a:lnTo>
                  <a:lnTo>
                    <a:pt x="2051" y="1194"/>
                  </a:lnTo>
                  <a:lnTo>
                    <a:pt x="2103" y="1176"/>
                  </a:lnTo>
                  <a:lnTo>
                    <a:pt x="2152" y="1156"/>
                  </a:lnTo>
                  <a:lnTo>
                    <a:pt x="2200" y="1140"/>
                  </a:lnTo>
                  <a:lnTo>
                    <a:pt x="2246" y="1116"/>
                  </a:lnTo>
                  <a:lnTo>
                    <a:pt x="2290" y="1096"/>
                  </a:lnTo>
                  <a:lnTo>
                    <a:pt x="2332" y="1074"/>
                  </a:lnTo>
                  <a:lnTo>
                    <a:pt x="2371" y="1050"/>
                  </a:lnTo>
                  <a:lnTo>
                    <a:pt x="2444" y="1000"/>
                  </a:lnTo>
                  <a:lnTo>
                    <a:pt x="2477" y="970"/>
                  </a:lnTo>
                  <a:lnTo>
                    <a:pt x="2508" y="944"/>
                  </a:lnTo>
                  <a:lnTo>
                    <a:pt x="2535" y="914"/>
                  </a:lnTo>
                  <a:lnTo>
                    <a:pt x="2560" y="884"/>
                  </a:lnTo>
                  <a:lnTo>
                    <a:pt x="2582" y="854"/>
                  </a:lnTo>
                  <a:lnTo>
                    <a:pt x="2602" y="820"/>
                  </a:lnTo>
                  <a:lnTo>
                    <a:pt x="2618" y="786"/>
                  </a:lnTo>
                  <a:lnTo>
                    <a:pt x="2631" y="754"/>
                  </a:lnTo>
                  <a:lnTo>
                    <a:pt x="2640" y="720"/>
                  </a:lnTo>
                  <a:lnTo>
                    <a:pt x="2645" y="684"/>
                  </a:lnTo>
                  <a:lnTo>
                    <a:pt x="2647" y="646"/>
                  </a:lnTo>
                  <a:lnTo>
                    <a:pt x="2645" y="610"/>
                  </a:lnTo>
                  <a:lnTo>
                    <a:pt x="2639" y="574"/>
                  </a:lnTo>
                  <a:lnTo>
                    <a:pt x="2629" y="540"/>
                  </a:lnTo>
                  <a:lnTo>
                    <a:pt x="2616" y="506"/>
                  </a:lnTo>
                  <a:lnTo>
                    <a:pt x="2600" y="474"/>
                  </a:lnTo>
                  <a:lnTo>
                    <a:pt x="2580" y="444"/>
                  </a:lnTo>
                  <a:lnTo>
                    <a:pt x="2558" y="410"/>
                  </a:lnTo>
                  <a:lnTo>
                    <a:pt x="2533" y="384"/>
                  </a:lnTo>
                  <a:lnTo>
                    <a:pt x="2505" y="354"/>
                  </a:lnTo>
                  <a:lnTo>
                    <a:pt x="2475" y="324"/>
                  </a:lnTo>
                  <a:lnTo>
                    <a:pt x="2442" y="300"/>
                  </a:lnTo>
                  <a:lnTo>
                    <a:pt x="2407" y="274"/>
                  </a:lnTo>
                  <a:lnTo>
                    <a:pt x="2330" y="224"/>
                  </a:lnTo>
                  <a:lnTo>
                    <a:pt x="2288" y="204"/>
                  </a:lnTo>
                  <a:lnTo>
                    <a:pt x="2244" y="180"/>
                  </a:lnTo>
                  <a:lnTo>
                    <a:pt x="2199" y="160"/>
                  </a:lnTo>
                  <a:lnTo>
                    <a:pt x="2151" y="140"/>
                  </a:lnTo>
                  <a:lnTo>
                    <a:pt x="2101" y="124"/>
                  </a:lnTo>
                  <a:lnTo>
                    <a:pt x="2050" y="104"/>
                  </a:lnTo>
                  <a:lnTo>
                    <a:pt x="1886" y="60"/>
                  </a:lnTo>
                  <a:close/>
                  <a:moveTo>
                    <a:pt x="1389" y="80"/>
                  </a:moveTo>
                  <a:lnTo>
                    <a:pt x="1259" y="80"/>
                  </a:lnTo>
                  <a:lnTo>
                    <a:pt x="1195" y="84"/>
                  </a:lnTo>
                  <a:lnTo>
                    <a:pt x="1132" y="86"/>
                  </a:lnTo>
                  <a:lnTo>
                    <a:pt x="1009" y="100"/>
                  </a:lnTo>
                  <a:lnTo>
                    <a:pt x="950" y="106"/>
                  </a:lnTo>
                  <a:lnTo>
                    <a:pt x="834" y="126"/>
                  </a:lnTo>
                  <a:lnTo>
                    <a:pt x="621" y="180"/>
                  </a:lnTo>
                  <a:lnTo>
                    <a:pt x="572" y="200"/>
                  </a:lnTo>
                  <a:lnTo>
                    <a:pt x="525" y="214"/>
                  </a:lnTo>
                  <a:lnTo>
                    <a:pt x="480" y="234"/>
                  </a:lnTo>
                  <a:lnTo>
                    <a:pt x="436" y="254"/>
                  </a:lnTo>
                  <a:lnTo>
                    <a:pt x="395" y="274"/>
                  </a:lnTo>
                  <a:lnTo>
                    <a:pt x="356" y="294"/>
                  </a:lnTo>
                  <a:lnTo>
                    <a:pt x="320" y="316"/>
                  </a:lnTo>
                  <a:lnTo>
                    <a:pt x="285" y="340"/>
                  </a:lnTo>
                  <a:lnTo>
                    <a:pt x="224" y="386"/>
                  </a:lnTo>
                  <a:lnTo>
                    <a:pt x="197" y="410"/>
                  </a:lnTo>
                  <a:lnTo>
                    <a:pt x="173" y="436"/>
                  </a:lnTo>
                  <a:lnTo>
                    <a:pt x="152" y="460"/>
                  </a:lnTo>
                  <a:lnTo>
                    <a:pt x="133" y="486"/>
                  </a:lnTo>
                  <a:lnTo>
                    <a:pt x="117" y="514"/>
                  </a:lnTo>
                  <a:lnTo>
                    <a:pt x="104" y="540"/>
                  </a:lnTo>
                  <a:lnTo>
                    <a:pt x="94" y="566"/>
                  </a:lnTo>
                  <a:lnTo>
                    <a:pt x="86" y="594"/>
                  </a:lnTo>
                  <a:lnTo>
                    <a:pt x="82" y="620"/>
                  </a:lnTo>
                  <a:lnTo>
                    <a:pt x="80" y="646"/>
                  </a:lnTo>
                  <a:lnTo>
                    <a:pt x="81" y="674"/>
                  </a:lnTo>
                  <a:lnTo>
                    <a:pt x="85" y="704"/>
                  </a:lnTo>
                  <a:lnTo>
                    <a:pt x="93" y="730"/>
                  </a:lnTo>
                  <a:lnTo>
                    <a:pt x="103" y="756"/>
                  </a:lnTo>
                  <a:lnTo>
                    <a:pt x="116" y="784"/>
                  </a:lnTo>
                  <a:lnTo>
                    <a:pt x="132" y="810"/>
                  </a:lnTo>
                  <a:lnTo>
                    <a:pt x="150" y="836"/>
                  </a:lnTo>
                  <a:lnTo>
                    <a:pt x="196" y="886"/>
                  </a:lnTo>
                  <a:lnTo>
                    <a:pt x="223" y="910"/>
                  </a:lnTo>
                  <a:lnTo>
                    <a:pt x="252" y="934"/>
                  </a:lnTo>
                  <a:lnTo>
                    <a:pt x="284" y="960"/>
                  </a:lnTo>
                  <a:lnTo>
                    <a:pt x="318" y="984"/>
                  </a:lnTo>
                  <a:lnTo>
                    <a:pt x="355" y="1004"/>
                  </a:lnTo>
                  <a:lnTo>
                    <a:pt x="394" y="1024"/>
                  </a:lnTo>
                  <a:lnTo>
                    <a:pt x="435" y="1044"/>
                  </a:lnTo>
                  <a:lnTo>
                    <a:pt x="479" y="1064"/>
                  </a:lnTo>
                  <a:lnTo>
                    <a:pt x="524" y="1084"/>
                  </a:lnTo>
                  <a:lnTo>
                    <a:pt x="571" y="1100"/>
                  </a:lnTo>
                  <a:lnTo>
                    <a:pt x="620" y="1116"/>
                  </a:lnTo>
                  <a:lnTo>
                    <a:pt x="671" y="1134"/>
                  </a:lnTo>
                  <a:lnTo>
                    <a:pt x="890" y="1184"/>
                  </a:lnTo>
                  <a:lnTo>
                    <a:pt x="1069" y="1206"/>
                  </a:lnTo>
                  <a:lnTo>
                    <a:pt x="1194" y="1214"/>
                  </a:lnTo>
                  <a:lnTo>
                    <a:pt x="1323" y="1220"/>
                  </a:lnTo>
                  <a:lnTo>
                    <a:pt x="1452" y="1214"/>
                  </a:lnTo>
                  <a:lnTo>
                    <a:pt x="1577" y="1206"/>
                  </a:lnTo>
                  <a:lnTo>
                    <a:pt x="1638" y="1200"/>
                  </a:lnTo>
                  <a:lnTo>
                    <a:pt x="1323" y="1200"/>
                  </a:lnTo>
                  <a:lnTo>
                    <a:pt x="1195" y="1194"/>
                  </a:lnTo>
                  <a:lnTo>
                    <a:pt x="1071" y="1186"/>
                  </a:lnTo>
                  <a:lnTo>
                    <a:pt x="894" y="1164"/>
                  </a:lnTo>
                  <a:lnTo>
                    <a:pt x="837" y="1154"/>
                  </a:lnTo>
                  <a:lnTo>
                    <a:pt x="728" y="1126"/>
                  </a:lnTo>
                  <a:lnTo>
                    <a:pt x="676" y="1114"/>
                  </a:lnTo>
                  <a:lnTo>
                    <a:pt x="626" y="1096"/>
                  </a:lnTo>
                  <a:lnTo>
                    <a:pt x="531" y="1064"/>
                  </a:lnTo>
                  <a:lnTo>
                    <a:pt x="486" y="1046"/>
                  </a:lnTo>
                  <a:lnTo>
                    <a:pt x="443" y="1026"/>
                  </a:lnTo>
                  <a:lnTo>
                    <a:pt x="403" y="1006"/>
                  </a:lnTo>
                  <a:lnTo>
                    <a:pt x="365" y="986"/>
                  </a:lnTo>
                  <a:lnTo>
                    <a:pt x="329" y="964"/>
                  </a:lnTo>
                  <a:lnTo>
                    <a:pt x="295" y="944"/>
                  </a:lnTo>
                  <a:lnTo>
                    <a:pt x="235" y="896"/>
                  </a:lnTo>
                  <a:lnTo>
                    <a:pt x="209" y="874"/>
                  </a:lnTo>
                  <a:lnTo>
                    <a:pt x="186" y="846"/>
                  </a:lnTo>
                  <a:lnTo>
                    <a:pt x="165" y="824"/>
                  </a:lnTo>
                  <a:lnTo>
                    <a:pt x="148" y="800"/>
                  </a:lnTo>
                  <a:lnTo>
                    <a:pt x="133" y="774"/>
                  </a:lnTo>
                  <a:lnTo>
                    <a:pt x="121" y="750"/>
                  </a:lnTo>
                  <a:lnTo>
                    <a:pt x="111" y="724"/>
                  </a:lnTo>
                  <a:lnTo>
                    <a:pt x="105" y="696"/>
                  </a:lnTo>
                  <a:lnTo>
                    <a:pt x="101" y="674"/>
                  </a:lnTo>
                  <a:lnTo>
                    <a:pt x="100" y="646"/>
                  </a:lnTo>
                  <a:lnTo>
                    <a:pt x="102" y="620"/>
                  </a:lnTo>
                  <a:lnTo>
                    <a:pt x="106" y="596"/>
                  </a:lnTo>
                  <a:lnTo>
                    <a:pt x="113" y="570"/>
                  </a:lnTo>
                  <a:lnTo>
                    <a:pt x="123" y="546"/>
                  </a:lnTo>
                  <a:lnTo>
                    <a:pt x="135" y="524"/>
                  </a:lnTo>
                  <a:lnTo>
                    <a:pt x="150" y="496"/>
                  </a:lnTo>
                  <a:lnTo>
                    <a:pt x="168" y="474"/>
                  </a:lnTo>
                  <a:lnTo>
                    <a:pt x="188" y="450"/>
                  </a:lnTo>
                  <a:lnTo>
                    <a:pt x="212" y="424"/>
                  </a:lnTo>
                  <a:lnTo>
                    <a:pt x="238" y="400"/>
                  </a:lnTo>
                  <a:lnTo>
                    <a:pt x="266" y="376"/>
                  </a:lnTo>
                  <a:lnTo>
                    <a:pt x="297" y="354"/>
                  </a:lnTo>
                  <a:lnTo>
                    <a:pt x="331" y="334"/>
                  </a:lnTo>
                  <a:lnTo>
                    <a:pt x="367" y="310"/>
                  </a:lnTo>
                  <a:lnTo>
                    <a:pt x="405" y="290"/>
                  </a:lnTo>
                  <a:lnTo>
                    <a:pt x="445" y="270"/>
                  </a:lnTo>
                  <a:lnTo>
                    <a:pt x="488" y="254"/>
                  </a:lnTo>
                  <a:lnTo>
                    <a:pt x="532" y="234"/>
                  </a:lnTo>
                  <a:lnTo>
                    <a:pt x="579" y="216"/>
                  </a:lnTo>
                  <a:lnTo>
                    <a:pt x="627" y="200"/>
                  </a:lnTo>
                  <a:lnTo>
                    <a:pt x="678" y="184"/>
                  </a:lnTo>
                  <a:lnTo>
                    <a:pt x="730" y="170"/>
                  </a:lnTo>
                  <a:lnTo>
                    <a:pt x="838" y="146"/>
                  </a:lnTo>
                  <a:lnTo>
                    <a:pt x="953" y="126"/>
                  </a:lnTo>
                  <a:lnTo>
                    <a:pt x="1012" y="120"/>
                  </a:lnTo>
                  <a:lnTo>
                    <a:pt x="1134" y="106"/>
                  </a:lnTo>
                  <a:lnTo>
                    <a:pt x="1196" y="104"/>
                  </a:lnTo>
                  <a:lnTo>
                    <a:pt x="1260" y="100"/>
                  </a:lnTo>
                  <a:lnTo>
                    <a:pt x="1639" y="100"/>
                  </a:lnTo>
                  <a:lnTo>
                    <a:pt x="1516" y="86"/>
                  </a:lnTo>
                  <a:lnTo>
                    <a:pt x="1453" y="84"/>
                  </a:lnTo>
                  <a:lnTo>
                    <a:pt x="1389" y="80"/>
                  </a:lnTo>
                  <a:close/>
                  <a:moveTo>
                    <a:pt x="1653" y="100"/>
                  </a:moveTo>
                  <a:lnTo>
                    <a:pt x="1388" y="100"/>
                  </a:lnTo>
                  <a:lnTo>
                    <a:pt x="1452" y="104"/>
                  </a:lnTo>
                  <a:lnTo>
                    <a:pt x="1515" y="106"/>
                  </a:lnTo>
                  <a:lnTo>
                    <a:pt x="1636" y="120"/>
                  </a:lnTo>
                  <a:lnTo>
                    <a:pt x="1696" y="126"/>
                  </a:lnTo>
                  <a:lnTo>
                    <a:pt x="1810" y="146"/>
                  </a:lnTo>
                  <a:lnTo>
                    <a:pt x="2021" y="200"/>
                  </a:lnTo>
                  <a:lnTo>
                    <a:pt x="2070" y="216"/>
                  </a:lnTo>
                  <a:lnTo>
                    <a:pt x="2116" y="234"/>
                  </a:lnTo>
                  <a:lnTo>
                    <a:pt x="2161" y="254"/>
                  </a:lnTo>
                  <a:lnTo>
                    <a:pt x="2204" y="274"/>
                  </a:lnTo>
                  <a:lnTo>
                    <a:pt x="2244" y="294"/>
                  </a:lnTo>
                  <a:lnTo>
                    <a:pt x="2282" y="314"/>
                  </a:lnTo>
                  <a:lnTo>
                    <a:pt x="2318" y="334"/>
                  </a:lnTo>
                  <a:lnTo>
                    <a:pt x="2352" y="356"/>
                  </a:lnTo>
                  <a:lnTo>
                    <a:pt x="2383" y="380"/>
                  </a:lnTo>
                  <a:lnTo>
                    <a:pt x="2412" y="404"/>
                  </a:lnTo>
                  <a:lnTo>
                    <a:pt x="2438" y="426"/>
                  </a:lnTo>
                  <a:lnTo>
                    <a:pt x="2461" y="450"/>
                  </a:lnTo>
                  <a:lnTo>
                    <a:pt x="2481" y="476"/>
                  </a:lnTo>
                  <a:lnTo>
                    <a:pt x="2499" y="500"/>
                  </a:lnTo>
                  <a:lnTo>
                    <a:pt x="2514" y="526"/>
                  </a:lnTo>
                  <a:lnTo>
                    <a:pt x="2526" y="550"/>
                  </a:lnTo>
                  <a:lnTo>
                    <a:pt x="2536" y="576"/>
                  </a:lnTo>
                  <a:lnTo>
                    <a:pt x="2542" y="600"/>
                  </a:lnTo>
                  <a:lnTo>
                    <a:pt x="2546" y="626"/>
                  </a:lnTo>
                  <a:lnTo>
                    <a:pt x="2547" y="654"/>
                  </a:lnTo>
                  <a:lnTo>
                    <a:pt x="2545" y="676"/>
                  </a:lnTo>
                  <a:lnTo>
                    <a:pt x="2541" y="704"/>
                  </a:lnTo>
                  <a:lnTo>
                    <a:pt x="2534" y="726"/>
                  </a:lnTo>
                  <a:lnTo>
                    <a:pt x="2524" y="754"/>
                  </a:lnTo>
                  <a:lnTo>
                    <a:pt x="2512" y="776"/>
                  </a:lnTo>
                  <a:lnTo>
                    <a:pt x="2497" y="800"/>
                  </a:lnTo>
                  <a:lnTo>
                    <a:pt x="2479" y="826"/>
                  </a:lnTo>
                  <a:lnTo>
                    <a:pt x="2459" y="850"/>
                  </a:lnTo>
                  <a:lnTo>
                    <a:pt x="2435" y="874"/>
                  </a:lnTo>
                  <a:lnTo>
                    <a:pt x="2381" y="920"/>
                  </a:lnTo>
                  <a:lnTo>
                    <a:pt x="2350" y="944"/>
                  </a:lnTo>
                  <a:lnTo>
                    <a:pt x="2316" y="964"/>
                  </a:lnTo>
                  <a:lnTo>
                    <a:pt x="2280" y="986"/>
                  </a:lnTo>
                  <a:lnTo>
                    <a:pt x="2242" y="1010"/>
                  </a:lnTo>
                  <a:lnTo>
                    <a:pt x="2202" y="1026"/>
                  </a:lnTo>
                  <a:lnTo>
                    <a:pt x="2159" y="1046"/>
                  </a:lnTo>
                  <a:lnTo>
                    <a:pt x="2115" y="1064"/>
                  </a:lnTo>
                  <a:lnTo>
                    <a:pt x="2068" y="1084"/>
                  </a:lnTo>
                  <a:lnTo>
                    <a:pt x="2020" y="1100"/>
                  </a:lnTo>
                  <a:lnTo>
                    <a:pt x="1969" y="1114"/>
                  </a:lnTo>
                  <a:lnTo>
                    <a:pt x="1809" y="1154"/>
                  </a:lnTo>
                  <a:lnTo>
                    <a:pt x="1752" y="1164"/>
                  </a:lnTo>
                  <a:lnTo>
                    <a:pt x="1575" y="1186"/>
                  </a:lnTo>
                  <a:lnTo>
                    <a:pt x="1451" y="1194"/>
                  </a:lnTo>
                  <a:lnTo>
                    <a:pt x="1323" y="1200"/>
                  </a:lnTo>
                  <a:lnTo>
                    <a:pt x="1638" y="1200"/>
                  </a:lnTo>
                  <a:lnTo>
                    <a:pt x="1756" y="1184"/>
                  </a:lnTo>
                  <a:lnTo>
                    <a:pt x="1813" y="1170"/>
                  </a:lnTo>
                  <a:lnTo>
                    <a:pt x="1869" y="1160"/>
                  </a:lnTo>
                  <a:lnTo>
                    <a:pt x="1975" y="1134"/>
                  </a:lnTo>
                  <a:lnTo>
                    <a:pt x="2026" y="1116"/>
                  </a:lnTo>
                  <a:lnTo>
                    <a:pt x="2075" y="1100"/>
                  </a:lnTo>
                  <a:lnTo>
                    <a:pt x="2122" y="1084"/>
                  </a:lnTo>
                  <a:lnTo>
                    <a:pt x="2167" y="1064"/>
                  </a:lnTo>
                  <a:lnTo>
                    <a:pt x="2211" y="1044"/>
                  </a:lnTo>
                  <a:lnTo>
                    <a:pt x="2252" y="1024"/>
                  </a:lnTo>
                  <a:lnTo>
                    <a:pt x="2291" y="1004"/>
                  </a:lnTo>
                  <a:lnTo>
                    <a:pt x="2327" y="984"/>
                  </a:lnTo>
                  <a:lnTo>
                    <a:pt x="2362" y="960"/>
                  </a:lnTo>
                  <a:lnTo>
                    <a:pt x="2423" y="914"/>
                  </a:lnTo>
                  <a:lnTo>
                    <a:pt x="2450" y="890"/>
                  </a:lnTo>
                  <a:lnTo>
                    <a:pt x="2474" y="864"/>
                  </a:lnTo>
                  <a:lnTo>
                    <a:pt x="2495" y="836"/>
                  </a:lnTo>
                  <a:lnTo>
                    <a:pt x="2514" y="814"/>
                  </a:lnTo>
                  <a:lnTo>
                    <a:pt x="2530" y="786"/>
                  </a:lnTo>
                  <a:lnTo>
                    <a:pt x="2543" y="760"/>
                  </a:lnTo>
                  <a:lnTo>
                    <a:pt x="2553" y="734"/>
                  </a:lnTo>
                  <a:lnTo>
                    <a:pt x="2561" y="706"/>
                  </a:lnTo>
                  <a:lnTo>
                    <a:pt x="2565" y="680"/>
                  </a:lnTo>
                  <a:lnTo>
                    <a:pt x="2567" y="654"/>
                  </a:lnTo>
                  <a:lnTo>
                    <a:pt x="2567" y="646"/>
                  </a:lnTo>
                  <a:lnTo>
                    <a:pt x="2566" y="624"/>
                  </a:lnTo>
                  <a:lnTo>
                    <a:pt x="2561" y="596"/>
                  </a:lnTo>
                  <a:lnTo>
                    <a:pt x="2554" y="570"/>
                  </a:lnTo>
                  <a:lnTo>
                    <a:pt x="2544" y="544"/>
                  </a:lnTo>
                  <a:lnTo>
                    <a:pt x="2531" y="514"/>
                  </a:lnTo>
                  <a:lnTo>
                    <a:pt x="2515" y="490"/>
                  </a:lnTo>
                  <a:lnTo>
                    <a:pt x="2497" y="464"/>
                  </a:lnTo>
                  <a:lnTo>
                    <a:pt x="2475" y="436"/>
                  </a:lnTo>
                  <a:lnTo>
                    <a:pt x="2451" y="414"/>
                  </a:lnTo>
                  <a:lnTo>
                    <a:pt x="2424" y="386"/>
                  </a:lnTo>
                  <a:lnTo>
                    <a:pt x="2363" y="340"/>
                  </a:lnTo>
                  <a:lnTo>
                    <a:pt x="2329" y="316"/>
                  </a:lnTo>
                  <a:lnTo>
                    <a:pt x="2292" y="294"/>
                  </a:lnTo>
                  <a:lnTo>
                    <a:pt x="2253" y="274"/>
                  </a:lnTo>
                  <a:lnTo>
                    <a:pt x="2212" y="254"/>
                  </a:lnTo>
                  <a:lnTo>
                    <a:pt x="2168" y="234"/>
                  </a:lnTo>
                  <a:lnTo>
                    <a:pt x="2123" y="214"/>
                  </a:lnTo>
                  <a:lnTo>
                    <a:pt x="2076" y="200"/>
                  </a:lnTo>
                  <a:lnTo>
                    <a:pt x="2027" y="184"/>
                  </a:lnTo>
                  <a:lnTo>
                    <a:pt x="1976" y="166"/>
                  </a:lnTo>
                  <a:lnTo>
                    <a:pt x="1869" y="140"/>
                  </a:lnTo>
                  <a:lnTo>
                    <a:pt x="1814" y="126"/>
                  </a:lnTo>
                  <a:lnTo>
                    <a:pt x="1698" y="106"/>
                  </a:lnTo>
                  <a:lnTo>
                    <a:pt x="1653" y="10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75" name="docshapegroup39"/>
          <p:cNvGrpSpPr>
            <a:grpSpLocks/>
          </p:cNvGrpSpPr>
          <p:nvPr/>
        </p:nvGrpSpPr>
        <p:grpSpPr bwMode="auto">
          <a:xfrm>
            <a:off x="3171825" y="4029075"/>
            <a:ext cx="2427288" cy="1098550"/>
            <a:chOff x="0" y="0"/>
            <a:chExt cx="3823" cy="1729"/>
          </a:xfrm>
        </p:grpSpPr>
        <p:sp>
          <p:nvSpPr>
            <p:cNvPr id="3078" name="docshape40"/>
            <p:cNvSpPr>
              <a:spLocks noChangeArrowheads="1"/>
            </p:cNvSpPr>
            <p:nvPr/>
          </p:nvSpPr>
          <p:spPr bwMode="auto">
            <a:xfrm>
              <a:off x="0" y="0"/>
              <a:ext cx="3823" cy="1729"/>
            </a:xfrm>
            <a:prstGeom prst="rect">
              <a:avLst/>
            </a:prstGeom>
            <a:solidFill>
              <a:srgbClr val="DBE2E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7" name="docshape41"/>
            <p:cNvSpPr>
              <a:spLocks noChangeArrowheads="1"/>
            </p:cNvSpPr>
            <p:nvPr/>
          </p:nvSpPr>
          <p:spPr bwMode="auto">
            <a:xfrm>
              <a:off x="614" y="344"/>
              <a:ext cx="2760" cy="117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6" name="docshape42"/>
            <p:cNvSpPr>
              <a:spLocks/>
            </p:cNvSpPr>
            <p:nvPr/>
          </p:nvSpPr>
          <p:spPr bwMode="auto">
            <a:xfrm>
              <a:off x="565" y="301"/>
              <a:ext cx="2858" cy="1260"/>
            </a:xfrm>
            <a:custGeom>
              <a:avLst/>
              <a:gdLst/>
              <a:ahLst/>
              <a:cxnLst>
                <a:cxn ang="0">
                  <a:pos x="2779" y="72"/>
                </a:cxn>
                <a:cxn ang="0">
                  <a:pos x="79" y="72"/>
                </a:cxn>
                <a:cxn ang="0">
                  <a:pos x="79" y="90"/>
                </a:cxn>
                <a:cxn ang="0">
                  <a:pos x="79" y="1168"/>
                </a:cxn>
                <a:cxn ang="0">
                  <a:pos x="79" y="1186"/>
                </a:cxn>
                <a:cxn ang="0">
                  <a:pos x="2779" y="1186"/>
                </a:cxn>
                <a:cxn ang="0">
                  <a:pos x="2779" y="1168"/>
                </a:cxn>
                <a:cxn ang="0">
                  <a:pos x="2779" y="1168"/>
                </a:cxn>
                <a:cxn ang="0">
                  <a:pos x="2779" y="90"/>
                </a:cxn>
                <a:cxn ang="0">
                  <a:pos x="2760" y="90"/>
                </a:cxn>
                <a:cxn ang="0">
                  <a:pos x="2760" y="1168"/>
                </a:cxn>
                <a:cxn ang="0">
                  <a:pos x="99" y="1168"/>
                </a:cxn>
                <a:cxn ang="0">
                  <a:pos x="99" y="90"/>
                </a:cxn>
                <a:cxn ang="0">
                  <a:pos x="2779" y="90"/>
                </a:cxn>
                <a:cxn ang="0">
                  <a:pos x="2779" y="72"/>
                </a:cxn>
                <a:cxn ang="0">
                  <a:pos x="2858" y="0"/>
                </a:cxn>
                <a:cxn ang="0">
                  <a:pos x="0" y="0"/>
                </a:cxn>
                <a:cxn ang="0">
                  <a:pos x="0" y="54"/>
                </a:cxn>
                <a:cxn ang="0">
                  <a:pos x="0" y="1204"/>
                </a:cxn>
                <a:cxn ang="0">
                  <a:pos x="0" y="1260"/>
                </a:cxn>
                <a:cxn ang="0">
                  <a:pos x="2858" y="1260"/>
                </a:cxn>
                <a:cxn ang="0">
                  <a:pos x="2858" y="1204"/>
                </a:cxn>
                <a:cxn ang="0">
                  <a:pos x="2858" y="1204"/>
                </a:cxn>
                <a:cxn ang="0">
                  <a:pos x="2858" y="54"/>
                </a:cxn>
                <a:cxn ang="0">
                  <a:pos x="2799" y="54"/>
                </a:cxn>
                <a:cxn ang="0">
                  <a:pos x="2799" y="1204"/>
                </a:cxn>
                <a:cxn ang="0">
                  <a:pos x="60" y="1204"/>
                </a:cxn>
                <a:cxn ang="0">
                  <a:pos x="60" y="54"/>
                </a:cxn>
                <a:cxn ang="0">
                  <a:pos x="2858" y="54"/>
                </a:cxn>
                <a:cxn ang="0">
                  <a:pos x="2858" y="0"/>
                </a:cxn>
              </a:cxnLst>
              <a:rect l="0" t="0" r="r" b="b"/>
              <a:pathLst>
                <a:path w="2858" h="1260">
                  <a:moveTo>
                    <a:pt x="2779" y="72"/>
                  </a:moveTo>
                  <a:lnTo>
                    <a:pt x="79" y="72"/>
                  </a:lnTo>
                  <a:lnTo>
                    <a:pt x="79" y="90"/>
                  </a:lnTo>
                  <a:lnTo>
                    <a:pt x="79" y="1168"/>
                  </a:lnTo>
                  <a:lnTo>
                    <a:pt x="79" y="1186"/>
                  </a:lnTo>
                  <a:lnTo>
                    <a:pt x="2779" y="1186"/>
                  </a:lnTo>
                  <a:lnTo>
                    <a:pt x="2779" y="1168"/>
                  </a:lnTo>
                  <a:lnTo>
                    <a:pt x="2779" y="90"/>
                  </a:lnTo>
                  <a:lnTo>
                    <a:pt x="2760" y="90"/>
                  </a:lnTo>
                  <a:lnTo>
                    <a:pt x="2760" y="1168"/>
                  </a:lnTo>
                  <a:lnTo>
                    <a:pt x="99" y="1168"/>
                  </a:lnTo>
                  <a:lnTo>
                    <a:pt x="99" y="90"/>
                  </a:lnTo>
                  <a:lnTo>
                    <a:pt x="2779" y="90"/>
                  </a:lnTo>
                  <a:lnTo>
                    <a:pt x="2779" y="72"/>
                  </a:lnTo>
                  <a:close/>
                  <a:moveTo>
                    <a:pt x="2858" y="0"/>
                  </a:moveTo>
                  <a:lnTo>
                    <a:pt x="0" y="0"/>
                  </a:lnTo>
                  <a:lnTo>
                    <a:pt x="0" y="54"/>
                  </a:lnTo>
                  <a:lnTo>
                    <a:pt x="0" y="1204"/>
                  </a:lnTo>
                  <a:lnTo>
                    <a:pt x="0" y="1260"/>
                  </a:lnTo>
                  <a:lnTo>
                    <a:pt x="2858" y="1260"/>
                  </a:lnTo>
                  <a:lnTo>
                    <a:pt x="2858" y="1204"/>
                  </a:lnTo>
                  <a:lnTo>
                    <a:pt x="2858" y="54"/>
                  </a:lnTo>
                  <a:lnTo>
                    <a:pt x="2799" y="54"/>
                  </a:lnTo>
                  <a:lnTo>
                    <a:pt x="2799" y="1204"/>
                  </a:lnTo>
                  <a:lnTo>
                    <a:pt x="60" y="1204"/>
                  </a:lnTo>
                  <a:lnTo>
                    <a:pt x="60" y="54"/>
                  </a:lnTo>
                  <a:lnTo>
                    <a:pt x="2858" y="54"/>
                  </a:lnTo>
                  <a:lnTo>
                    <a:pt x="285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73" name="docshapegroup43"/>
          <p:cNvGrpSpPr>
            <a:grpSpLocks/>
          </p:cNvGrpSpPr>
          <p:nvPr/>
        </p:nvGrpSpPr>
        <p:grpSpPr bwMode="auto">
          <a:xfrm>
            <a:off x="3562350" y="5553075"/>
            <a:ext cx="1633538" cy="190500"/>
            <a:chOff x="0" y="0"/>
            <a:chExt cx="2573" cy="300"/>
          </a:xfrm>
        </p:grpSpPr>
        <p:sp>
          <p:nvSpPr>
            <p:cNvPr id="3074" name="docshape44"/>
            <p:cNvSpPr>
              <a:spLocks/>
            </p:cNvSpPr>
            <p:nvPr/>
          </p:nvSpPr>
          <p:spPr bwMode="auto">
            <a:xfrm>
              <a:off x="0" y="0"/>
              <a:ext cx="2573" cy="300"/>
            </a:xfrm>
            <a:custGeom>
              <a:avLst/>
              <a:gdLst/>
              <a:ahLst/>
              <a:cxnLst>
                <a:cxn ang="0">
                  <a:pos x="2273" y="0"/>
                </a:cxn>
                <a:cxn ang="0">
                  <a:pos x="2273" y="300"/>
                </a:cxn>
                <a:cxn ang="0">
                  <a:pos x="2473" y="200"/>
                </a:cxn>
                <a:cxn ang="0">
                  <a:pos x="2323" y="200"/>
                </a:cxn>
                <a:cxn ang="0">
                  <a:pos x="2323" y="100"/>
                </a:cxn>
                <a:cxn ang="0">
                  <a:pos x="2473" y="100"/>
                </a:cxn>
                <a:cxn ang="0">
                  <a:pos x="2273" y="0"/>
                </a:cxn>
                <a:cxn ang="0">
                  <a:pos x="0" y="99"/>
                </a:cxn>
                <a:cxn ang="0">
                  <a:pos x="0" y="199"/>
                </a:cxn>
                <a:cxn ang="0">
                  <a:pos x="2273" y="200"/>
                </a:cxn>
                <a:cxn ang="0">
                  <a:pos x="2273" y="100"/>
                </a:cxn>
                <a:cxn ang="0">
                  <a:pos x="0" y="99"/>
                </a:cxn>
                <a:cxn ang="0">
                  <a:pos x="2473" y="100"/>
                </a:cxn>
                <a:cxn ang="0">
                  <a:pos x="2323" y="100"/>
                </a:cxn>
                <a:cxn ang="0">
                  <a:pos x="2323" y="200"/>
                </a:cxn>
                <a:cxn ang="0">
                  <a:pos x="2473" y="200"/>
                </a:cxn>
                <a:cxn ang="0">
                  <a:pos x="2573" y="150"/>
                </a:cxn>
                <a:cxn ang="0">
                  <a:pos x="2473" y="100"/>
                </a:cxn>
              </a:cxnLst>
              <a:rect l="0" t="0" r="r" b="b"/>
              <a:pathLst>
                <a:path w="2573" h="300">
                  <a:moveTo>
                    <a:pt x="2273" y="0"/>
                  </a:moveTo>
                  <a:lnTo>
                    <a:pt x="2273" y="300"/>
                  </a:lnTo>
                  <a:lnTo>
                    <a:pt x="2473" y="200"/>
                  </a:lnTo>
                  <a:lnTo>
                    <a:pt x="2323" y="200"/>
                  </a:lnTo>
                  <a:lnTo>
                    <a:pt x="2323" y="100"/>
                  </a:lnTo>
                  <a:lnTo>
                    <a:pt x="2473" y="100"/>
                  </a:lnTo>
                  <a:lnTo>
                    <a:pt x="2273" y="0"/>
                  </a:lnTo>
                  <a:close/>
                  <a:moveTo>
                    <a:pt x="0" y="99"/>
                  </a:moveTo>
                  <a:lnTo>
                    <a:pt x="0" y="199"/>
                  </a:lnTo>
                  <a:lnTo>
                    <a:pt x="2273" y="200"/>
                  </a:lnTo>
                  <a:lnTo>
                    <a:pt x="2273" y="100"/>
                  </a:lnTo>
                  <a:lnTo>
                    <a:pt x="0" y="99"/>
                  </a:lnTo>
                  <a:close/>
                  <a:moveTo>
                    <a:pt x="2473" y="100"/>
                  </a:moveTo>
                  <a:lnTo>
                    <a:pt x="2323" y="100"/>
                  </a:lnTo>
                  <a:lnTo>
                    <a:pt x="2323" y="200"/>
                  </a:lnTo>
                  <a:lnTo>
                    <a:pt x="2473" y="200"/>
                  </a:lnTo>
                  <a:lnTo>
                    <a:pt x="2573" y="150"/>
                  </a:lnTo>
                  <a:lnTo>
                    <a:pt x="2473" y="10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0385" y="291584"/>
            <a:ext cx="6544869" cy="646331"/>
          </a:xfrm>
          <a:prstGeom prst="rect">
            <a:avLst/>
          </a:prstGeom>
        </p:spPr>
        <p:txBody>
          <a:bodyPr wrap="none">
            <a:spAutoFit/>
          </a:bodyPr>
          <a:lstStyle/>
          <a:p>
            <a:pPr>
              <a:buFont typeface="Wingdings" pitchFamily="2" charset="2"/>
              <a:buChar char="v"/>
            </a:pPr>
            <a:r>
              <a:rPr lang="en-GB" sz="3600" b="1" u="sng" dirty="0" smtClean="0">
                <a:ln w="0"/>
                <a:effectLst>
                  <a:outerShdw blurRad="38100" dist="19050" dir="2700000" algn="tl" rotWithShape="0">
                    <a:schemeClr val="dk1">
                      <a:alpha val="40000"/>
                    </a:schemeClr>
                  </a:outerShdw>
                </a:effectLst>
                <a:latin typeface="Calibri" pitchFamily="34" charset="0"/>
                <a:cs typeface="Calibri" pitchFamily="34" charset="0"/>
              </a:rPr>
              <a:t>Data-Flow Diagram : Zero Level</a:t>
            </a:r>
            <a:endParaRPr lang="en-US" sz="3600" u="sng" dirty="0">
              <a:latin typeface="Calibri" pitchFamily="34" charset="0"/>
              <a:cs typeface="Calibri" pitchFamily="34"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159257" y="1180445"/>
            <a:ext cx="5593565" cy="49229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8674" y="272534"/>
            <a:ext cx="4625241" cy="646331"/>
          </a:xfrm>
          <a:prstGeom prst="rect">
            <a:avLst/>
          </a:prstGeom>
        </p:spPr>
        <p:txBody>
          <a:bodyPr wrap="none">
            <a:spAutoFit/>
          </a:bodyPr>
          <a:lstStyle/>
          <a:p>
            <a:pPr>
              <a:buFont typeface="Wingdings" pitchFamily="2" charset="2"/>
              <a:buChar char="v"/>
            </a:pPr>
            <a:r>
              <a:rPr lang="en-GB" sz="3600" b="1" u="sng" dirty="0" smtClean="0">
                <a:ln w="0"/>
                <a:effectLst>
                  <a:outerShdw blurRad="38100" dist="19050" dir="2700000" algn="tl" rotWithShape="0">
                    <a:schemeClr val="dk1">
                      <a:alpha val="40000"/>
                    </a:schemeClr>
                  </a:outerShdw>
                </a:effectLst>
                <a:latin typeface="Calibri" pitchFamily="34" charset="0"/>
                <a:cs typeface="Calibri" pitchFamily="34" charset="0"/>
              </a:rPr>
              <a:t>First Level DFD : User</a:t>
            </a:r>
            <a:endParaRPr lang="en-US" sz="3600" u="sng" dirty="0">
              <a:latin typeface="Calibri" pitchFamily="34" charset="0"/>
              <a:cs typeface="Calibri" pitchFamily="34" charset="0"/>
            </a:endParaRPr>
          </a:p>
        </p:txBody>
      </p:sp>
      <p:pic>
        <p:nvPicPr>
          <p:cNvPr id="8" name="Picture 7" descr="Screenshot (47).png"/>
          <p:cNvPicPr>
            <a:picLocks noChangeAspect="1"/>
          </p:cNvPicPr>
          <p:nvPr/>
        </p:nvPicPr>
        <p:blipFill>
          <a:blip r:embed="rId2"/>
          <a:stretch>
            <a:fillRect/>
          </a:stretch>
        </p:blipFill>
        <p:spPr>
          <a:xfrm>
            <a:off x="2897256" y="952500"/>
            <a:ext cx="7007087" cy="57054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0100" y="168347"/>
            <a:ext cx="9723175" cy="2154436"/>
          </a:xfrm>
          <a:prstGeom prst="rect">
            <a:avLst/>
          </a:prstGeom>
          <a:noFill/>
        </p:spPr>
        <p:txBody>
          <a:bodyPr wrap="square" lIns="91440" tIns="45720" rIns="91440" bIns="45720">
            <a:spAutoFit/>
          </a:bodyPr>
          <a:lstStyle/>
          <a:p>
            <a:pPr algn="ctr"/>
            <a:r>
              <a:rPr lang="en-US" sz="4000" b="1" cap="none" spc="0" dirty="0" smtClean="0">
                <a:ln w="0"/>
                <a:effectLst>
                  <a:outerShdw blurRad="38100" dist="19050" dir="2700000" algn="tl" rotWithShape="0">
                    <a:schemeClr val="dk1">
                      <a:alpha val="40000"/>
                    </a:schemeClr>
                  </a:outerShdw>
                </a:effectLst>
                <a:latin typeface="Arial" pitchFamily="34" charset="0"/>
                <a:cs typeface="Arial" pitchFamily="34" charset="0"/>
              </a:rPr>
              <a:t>Project</a:t>
            </a:r>
          </a:p>
          <a:p>
            <a:pPr algn="ctr"/>
            <a:r>
              <a:rPr lang="en-GB" sz="4000" b="1" dirty="0" smtClean="0">
                <a:ln w="0"/>
                <a:effectLst>
                  <a:outerShdw blurRad="38100" dist="19050" dir="2700000" algn="tl" rotWithShape="0">
                    <a:schemeClr val="dk1">
                      <a:alpha val="40000"/>
                    </a:schemeClr>
                  </a:outerShdw>
                </a:effectLst>
                <a:latin typeface="Arial" pitchFamily="34" charset="0"/>
                <a:cs typeface="Arial" pitchFamily="34" charset="0"/>
              </a:rPr>
              <a:t>Tour Management System</a:t>
            </a:r>
            <a:endParaRPr lang="en-GB" sz="4000" b="1" cap="none" spc="0" dirty="0" smtClean="0">
              <a:ln w="0"/>
              <a:effectLst>
                <a:outerShdw blurRad="38100" dist="19050" dir="2700000" algn="tl" rotWithShape="0">
                  <a:schemeClr val="dk1">
                    <a:alpha val="40000"/>
                  </a:schemeClr>
                </a:outerShdw>
              </a:effectLst>
              <a:latin typeface="Arial" pitchFamily="34" charset="0"/>
              <a:cs typeface="Arial" pitchFamily="34" charset="0"/>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 name="Image 16" descr="tour banner2.jpg"/>
          <p:cNvPicPr/>
          <p:nvPr/>
        </p:nvPicPr>
        <p:blipFill>
          <a:blip r:embed="rId3" cstate="print"/>
          <a:stretch>
            <a:fillRect/>
          </a:stretch>
        </p:blipFill>
        <p:spPr>
          <a:xfrm>
            <a:off x="1466850" y="1571625"/>
            <a:ext cx="8934450" cy="5010149"/>
          </a:xfrm>
          <a:prstGeom prst="rect">
            <a:avLst/>
          </a:prstGeom>
        </p:spPr>
      </p:pic>
    </p:spTree>
    <p:extLst>
      <p:ext uri="{BB962C8B-B14F-4D97-AF65-F5344CB8AC3E}">
        <p14:creationId xmlns="" xmlns:p14="http://schemas.microsoft.com/office/powerpoint/2010/main" val="3436329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674" y="272534"/>
            <a:ext cx="5009961" cy="646331"/>
          </a:xfrm>
          <a:prstGeom prst="rect">
            <a:avLst/>
          </a:prstGeom>
        </p:spPr>
        <p:txBody>
          <a:bodyPr wrap="none">
            <a:spAutoFit/>
          </a:bodyPr>
          <a:lstStyle/>
          <a:p>
            <a:pPr>
              <a:buFont typeface="Wingdings" pitchFamily="2" charset="2"/>
              <a:buChar char="v"/>
            </a:pPr>
            <a:r>
              <a:rPr lang="en-GB" sz="3600" b="1" u="sng" dirty="0" smtClean="0">
                <a:ln w="0"/>
                <a:effectLst>
                  <a:outerShdw blurRad="38100" dist="19050" dir="2700000" algn="tl" rotWithShape="0">
                    <a:schemeClr val="dk1">
                      <a:alpha val="40000"/>
                    </a:schemeClr>
                  </a:outerShdw>
                </a:effectLst>
                <a:latin typeface="Calibri" pitchFamily="34" charset="0"/>
                <a:cs typeface="Calibri" pitchFamily="34" charset="0"/>
              </a:rPr>
              <a:t>First Level DFD : Admin</a:t>
            </a:r>
            <a:endParaRPr lang="en-US" sz="3600" u="sng" dirty="0">
              <a:latin typeface="Calibri" pitchFamily="34" charset="0"/>
              <a:cs typeface="Calibri" pitchFamily="34" charset="0"/>
            </a:endParaRPr>
          </a:p>
        </p:txBody>
      </p:sp>
      <p:pic>
        <p:nvPicPr>
          <p:cNvPr id="6" name="Picture 5" descr="Screenshot (48).png"/>
          <p:cNvPicPr>
            <a:picLocks noChangeAspect="1"/>
          </p:cNvPicPr>
          <p:nvPr/>
        </p:nvPicPr>
        <p:blipFill>
          <a:blip r:embed="rId2"/>
          <a:stretch>
            <a:fillRect/>
          </a:stretch>
        </p:blipFill>
        <p:spPr>
          <a:xfrm>
            <a:off x="2467810" y="962025"/>
            <a:ext cx="7713579" cy="57340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756" y="224909"/>
            <a:ext cx="5294270" cy="646331"/>
          </a:xfrm>
          <a:prstGeom prst="rect">
            <a:avLst/>
          </a:prstGeom>
        </p:spPr>
        <p:txBody>
          <a:bodyPr wrap="none">
            <a:spAutoFit/>
          </a:bodyPr>
          <a:lstStyle/>
          <a:p>
            <a:pPr>
              <a:buFont typeface="Wingdings" pitchFamily="2" charset="2"/>
              <a:buChar char="v"/>
            </a:pPr>
            <a:r>
              <a:rPr lang="en-GB" sz="3600" b="1" u="sng" dirty="0" smtClean="0">
                <a:ln w="0"/>
                <a:effectLst>
                  <a:outerShdw blurRad="38100" dist="19050" dir="2700000" algn="tl" rotWithShape="0">
                    <a:schemeClr val="dk1">
                      <a:alpha val="40000"/>
                    </a:schemeClr>
                  </a:outerShdw>
                </a:effectLst>
                <a:latin typeface="Calibri" pitchFamily="34" charset="0"/>
                <a:cs typeface="Calibri" pitchFamily="34" charset="0"/>
              </a:rPr>
              <a:t> Second Level DFD : User</a:t>
            </a:r>
            <a:endParaRPr lang="en-US" sz="3600" u="sng" dirty="0">
              <a:latin typeface="Calibri" pitchFamily="34" charset="0"/>
              <a:cs typeface="Calibri" pitchFamily="34" charset="0"/>
            </a:endParaRPr>
          </a:p>
        </p:txBody>
      </p:sp>
      <p:pic>
        <p:nvPicPr>
          <p:cNvPr id="4" name="Picture 3" descr="Screenshot (51).png"/>
          <p:cNvPicPr>
            <a:picLocks noChangeAspect="1"/>
          </p:cNvPicPr>
          <p:nvPr/>
        </p:nvPicPr>
        <p:blipFill>
          <a:blip r:embed="rId2"/>
          <a:stretch>
            <a:fillRect/>
          </a:stretch>
        </p:blipFill>
        <p:spPr>
          <a:xfrm>
            <a:off x="3285497" y="885824"/>
            <a:ext cx="5970255" cy="580072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7756" y="224909"/>
            <a:ext cx="5678991" cy="646331"/>
          </a:xfrm>
          <a:prstGeom prst="rect">
            <a:avLst/>
          </a:prstGeom>
        </p:spPr>
        <p:txBody>
          <a:bodyPr wrap="none">
            <a:spAutoFit/>
          </a:bodyPr>
          <a:lstStyle/>
          <a:p>
            <a:pPr>
              <a:buFont typeface="Wingdings" pitchFamily="2" charset="2"/>
              <a:buChar char="v"/>
            </a:pPr>
            <a:r>
              <a:rPr lang="en-GB" sz="3600" b="1" u="sng" dirty="0" smtClean="0">
                <a:ln w="0"/>
                <a:effectLst>
                  <a:outerShdw blurRad="38100" dist="19050" dir="2700000" algn="tl" rotWithShape="0">
                    <a:schemeClr val="dk1">
                      <a:alpha val="40000"/>
                    </a:schemeClr>
                  </a:outerShdw>
                </a:effectLst>
                <a:latin typeface="Calibri" pitchFamily="34" charset="0"/>
                <a:cs typeface="Calibri" pitchFamily="34" charset="0"/>
              </a:rPr>
              <a:t> Second Level DFD : Admin</a:t>
            </a:r>
            <a:endParaRPr lang="en-US" sz="3600" u="sng" dirty="0">
              <a:latin typeface="Calibri" pitchFamily="34" charset="0"/>
              <a:cs typeface="Calibri" pitchFamily="34" charset="0"/>
            </a:endParaRPr>
          </a:p>
        </p:txBody>
      </p:sp>
      <p:pic>
        <p:nvPicPr>
          <p:cNvPr id="6" name="Picture 5" descr="Screenshot (52).png"/>
          <p:cNvPicPr>
            <a:picLocks noChangeAspect="1"/>
          </p:cNvPicPr>
          <p:nvPr/>
        </p:nvPicPr>
        <p:blipFill>
          <a:blip r:embed="rId2"/>
          <a:stretch>
            <a:fillRect/>
          </a:stretch>
        </p:blipFill>
        <p:spPr>
          <a:xfrm>
            <a:off x="3134214" y="952500"/>
            <a:ext cx="6609372" cy="55911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556" y="548759"/>
            <a:ext cx="8268546" cy="707886"/>
          </a:xfrm>
          <a:prstGeom prst="rect">
            <a:avLst/>
          </a:prstGeom>
        </p:spPr>
        <p:txBody>
          <a:bodyPr wrap="none">
            <a:spAutoFit/>
          </a:bodyPr>
          <a:lstStyle/>
          <a:p>
            <a:pPr lvl="7"/>
            <a:r>
              <a:rPr lang="en-GB" sz="4000" b="1" u="sng" dirty="0" smtClean="0">
                <a:ln w="0"/>
                <a:effectLst>
                  <a:outerShdw blurRad="38100" dist="19050" dir="2700000" algn="tl" rotWithShape="0">
                    <a:schemeClr val="dk1">
                      <a:alpha val="40000"/>
                    </a:schemeClr>
                  </a:outerShdw>
                </a:effectLst>
                <a:latin typeface="Calibri" pitchFamily="34" charset="0"/>
                <a:cs typeface="Calibri" pitchFamily="34" charset="0"/>
              </a:rPr>
              <a:t>3.1.3) Activity Diagram</a:t>
            </a:r>
            <a:endParaRPr lang="en-US" sz="4000" u="sng" dirty="0">
              <a:latin typeface="Calibri" pitchFamily="34" charset="0"/>
              <a:cs typeface="Calibri" pitchFamily="34" charset="0"/>
            </a:endParaRPr>
          </a:p>
        </p:txBody>
      </p:sp>
      <p:sp>
        <p:nvSpPr>
          <p:cNvPr id="69633" name="Rectangle 1"/>
          <p:cNvSpPr>
            <a:spLocks noChangeArrowheads="1"/>
          </p:cNvSpPr>
          <p:nvPr/>
        </p:nvSpPr>
        <p:spPr bwMode="auto">
          <a:xfrm>
            <a:off x="504825" y="1982088"/>
            <a:ext cx="11525250"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 typeface="Wingdings" pitchFamily="2" charset="2"/>
              <a:buChar char="Ø"/>
              <a:tabLst>
                <a:tab pos="1287463" algn="l"/>
              </a:tabLst>
            </a:pPr>
            <a:r>
              <a:rPr lang="en-US" sz="2400" b="1" dirty="0" smtClean="0">
                <a:latin typeface="Calibri" pitchFamily="34" charset="0"/>
                <a:ea typeface="Calibri" pitchFamily="34" charset="0"/>
                <a:cs typeface="Times New Roman" pitchFamily="18" charset="0"/>
              </a:rPr>
              <a:t> 	</a:t>
            </a:r>
            <a:r>
              <a:rPr kumimoji="0" lang="en-US" sz="2400" i="0" u="none" strike="noStrike" cap="none" normalizeH="0" baseline="0" dirty="0" smtClean="0">
                <a:ln>
                  <a:noFill/>
                </a:ln>
                <a:effectLst/>
                <a:latin typeface="Calibri" pitchFamily="34" charset="0"/>
                <a:ea typeface="Calibri" pitchFamily="34" charset="0"/>
                <a:cs typeface="Times New Roman" pitchFamily="18" charset="0"/>
              </a:rPr>
              <a:t>Typically, an event needs to be achieved by some operations,</a:t>
            </a:r>
            <a:r>
              <a:rPr kumimoji="0" lang="en-US" sz="2400" i="0" u="none" strike="noStrike" cap="none" normalizeH="0" dirty="0" smtClean="0">
                <a:ln>
                  <a:noFill/>
                </a:ln>
                <a:effectLst/>
                <a:latin typeface="Calibri" pitchFamily="34" charset="0"/>
                <a:ea typeface="Calibri" pitchFamily="34" charset="0"/>
                <a:cs typeface="Times New Roman" pitchFamily="18" charset="0"/>
              </a:rPr>
              <a:t>              	</a:t>
            </a:r>
            <a:r>
              <a:rPr kumimoji="0" lang="en-US" sz="2400" i="0" u="none" strike="noStrike" cap="none" normalizeH="0" baseline="0" dirty="0" smtClean="0">
                <a:ln>
                  <a:noFill/>
                </a:ln>
                <a:effectLst/>
                <a:latin typeface="Calibri" pitchFamily="34" charset="0"/>
                <a:ea typeface="Calibri" pitchFamily="34" charset="0"/>
                <a:cs typeface="Times New Roman" pitchFamily="18" charset="0"/>
              </a:rPr>
              <a:t>particularly    where the operation is intended to achieve a number of </a:t>
            </a:r>
            <a:r>
              <a:rPr kumimoji="0" lang="en-US" sz="2400" i="0" u="none" strike="noStrike" cap="none" normalizeH="0" dirty="0" smtClean="0">
                <a:ln>
                  <a:noFill/>
                </a:ln>
                <a:effectLst/>
                <a:latin typeface="Calibri" pitchFamily="34" charset="0"/>
                <a:ea typeface="Calibri" pitchFamily="34" charset="0"/>
                <a:cs typeface="Times New Roman" pitchFamily="18" charset="0"/>
              </a:rPr>
              <a:t> 	</a:t>
            </a:r>
            <a:r>
              <a:rPr kumimoji="0" lang="en-US" sz="2400" i="0" u="none" strike="noStrike" cap="none" normalizeH="0" baseline="0" dirty="0" smtClean="0">
                <a:ln>
                  <a:noFill/>
                </a:ln>
                <a:effectLst/>
                <a:latin typeface="Calibri" pitchFamily="34" charset="0"/>
                <a:ea typeface="Calibri" pitchFamily="34" charset="0"/>
                <a:cs typeface="Times New Roman" pitchFamily="18" charset="0"/>
              </a:rPr>
              <a:t>different 	things that require co-ordination, or how the events in a single use case 	relate to one another, in particular, use cases where activities may overlap and 	require co-ordination</a:t>
            </a:r>
          </a:p>
          <a:p>
            <a:pPr marL="0" marR="0" lvl="0" indent="0" defTabSz="914400" rtl="0" eaLnBrk="0" fontAlgn="base" latinLnBrk="0" hangingPunct="0">
              <a:lnSpc>
                <a:spcPct val="100000"/>
              </a:lnSpc>
              <a:spcBef>
                <a:spcPct val="0"/>
              </a:spcBef>
              <a:spcAft>
                <a:spcPct val="0"/>
              </a:spcAft>
              <a:buClrTx/>
              <a:buSzTx/>
              <a:buFont typeface="Wingdings" pitchFamily="2" charset="2"/>
              <a:buChar char="Ø"/>
              <a:tabLst>
                <a:tab pos="1287463" algn="l"/>
              </a:tabLst>
            </a:pPr>
            <a:endParaRPr kumimoji="0" lang="en-US" sz="2400" i="0" u="none" strike="noStrike" cap="none" normalizeH="0" baseline="0" dirty="0" smtClean="0">
              <a:ln>
                <a:noFill/>
              </a:ln>
              <a:effectLst/>
              <a:latin typeface="Calibri" pitchFamily="34" charset="0"/>
              <a:ea typeface="Calibri" pitchFamily="34" charset="0"/>
              <a:cs typeface="Times New Roman" pitchFamily="18" charset="0"/>
            </a:endParaRPr>
          </a:p>
          <a:p>
            <a:pPr marL="0" marR="0" lvl="0" indent="0" defTabSz="914400" rtl="0" eaLnBrk="1" fontAlgn="base" latinLnBrk="0" hangingPunct="1">
              <a:lnSpc>
                <a:spcPct val="100000"/>
              </a:lnSpc>
              <a:spcBef>
                <a:spcPct val="0"/>
              </a:spcBef>
              <a:spcAft>
                <a:spcPct val="0"/>
              </a:spcAft>
              <a:buClrTx/>
              <a:buSzTx/>
              <a:buFont typeface="Wingdings" pitchFamily="2" charset="2"/>
              <a:buChar char="Ø"/>
              <a:tabLst>
                <a:tab pos="1287463" algn="l"/>
              </a:tabLst>
            </a:pPr>
            <a:r>
              <a:rPr kumimoji="0" lang="en-US" sz="2400" i="0" u="none" strike="noStrike" cap="none" normalizeH="0" baseline="0" dirty="0" smtClean="0">
                <a:ln>
                  <a:noFill/>
                </a:ln>
                <a:effectLst/>
                <a:latin typeface="Calibri" pitchFamily="34" charset="0"/>
                <a:ea typeface="Calibri" pitchFamily="34" charset="0"/>
                <a:cs typeface="Times New Roman" pitchFamily="18" charset="0"/>
              </a:rPr>
              <a:t> 	Activity Diagrams describe how activities are coordinated to provide a service 	which can be at different levels of abstraction</a:t>
            </a:r>
            <a:r>
              <a:rPr kumimoji="0" lang="en-US" sz="2400" b="1" i="0" u="none" strike="noStrike" cap="none" normalizeH="0" baseline="0" dirty="0" smtClean="0">
                <a:ln>
                  <a:noFill/>
                </a:ln>
                <a:effectLst/>
                <a:latin typeface="Calibri" pitchFamily="34" charset="0"/>
                <a:ea typeface="Calibri" pitchFamily="34" charset="0"/>
                <a:cs typeface="Times New Roman" pitchFamily="18" charset="0"/>
              </a:rPr>
              <a:t>.</a:t>
            </a:r>
            <a:endParaRPr kumimoji="0" lang="en-US" sz="2400" b="1" i="0" u="none" strike="noStrike" cap="none" normalizeH="0" baseline="0" dirty="0" smtClean="0">
              <a:ln>
                <a:noFill/>
              </a:ln>
              <a:effectLst/>
              <a:latin typeface="Arial" pitchFamily="34" charset="0"/>
              <a:cs typeface="Aria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267" y="243959"/>
            <a:ext cx="5575885" cy="646331"/>
          </a:xfrm>
          <a:prstGeom prst="rect">
            <a:avLst/>
          </a:prstGeom>
        </p:spPr>
        <p:txBody>
          <a:bodyPr wrap="none">
            <a:spAutoFit/>
          </a:bodyPr>
          <a:lstStyle/>
          <a:p>
            <a:pPr>
              <a:buFont typeface="Wingdings" pitchFamily="2" charset="2"/>
              <a:buChar char="v"/>
            </a:pPr>
            <a:r>
              <a:rPr lang="en-GB" sz="3600" b="1" u="sng" dirty="0" smtClean="0">
                <a:ln w="0"/>
                <a:effectLst>
                  <a:outerShdw blurRad="38100" dist="19050" dir="2700000" algn="tl" rotWithShape="0">
                    <a:schemeClr val="dk1">
                      <a:alpha val="40000"/>
                    </a:schemeClr>
                  </a:outerShdw>
                </a:effectLst>
                <a:latin typeface="Calibri" pitchFamily="34" charset="0"/>
                <a:cs typeface="Calibri" pitchFamily="34" charset="0"/>
              </a:rPr>
              <a:t>Activity Diagram Notation</a:t>
            </a:r>
            <a:endParaRPr lang="en-US" sz="3600" u="sng" dirty="0">
              <a:latin typeface="Calibri" pitchFamily="34" charset="0"/>
              <a:cs typeface="Calibri" pitchFamily="34" charset="0"/>
            </a:endParaRPr>
          </a:p>
        </p:txBody>
      </p:sp>
      <p:graphicFrame>
        <p:nvGraphicFramePr>
          <p:cNvPr id="28" name="Table 27"/>
          <p:cNvGraphicFramePr>
            <a:graphicFrameLocks noGrp="1"/>
          </p:cNvGraphicFramePr>
          <p:nvPr>
            <p:extLst>
              <p:ext uri="{D42A27DB-BD31-4B8C-83A1-F6EECF244321}">
                <p14:modId xmlns="" xmlns:p14="http://schemas.microsoft.com/office/powerpoint/2010/main" val="1373103264"/>
              </p:ext>
            </p:extLst>
          </p:nvPr>
        </p:nvGraphicFramePr>
        <p:xfrm>
          <a:off x="3178175" y="1253172"/>
          <a:ext cx="5835650" cy="4751705"/>
        </p:xfrm>
        <a:graphic>
          <a:graphicData uri="http://schemas.openxmlformats.org/drawingml/2006/table">
            <a:tbl>
              <a:tblPr/>
              <a:tblGrid>
                <a:gridCol w="3058160"/>
                <a:gridCol w="2777490"/>
              </a:tblGrid>
              <a:tr h="563245">
                <a:tc>
                  <a:txBody>
                    <a:bodyPr/>
                    <a:lstStyle/>
                    <a:p>
                      <a:pPr marL="69850" marR="0">
                        <a:spcBef>
                          <a:spcPts val="10"/>
                        </a:spcBef>
                        <a:spcAft>
                          <a:spcPts val="0"/>
                        </a:spcAft>
                      </a:pPr>
                      <a:r>
                        <a:rPr lang="en-US" sz="1400" b="1" dirty="0">
                          <a:solidFill>
                            <a:schemeClr val="tx1"/>
                          </a:solidFill>
                          <a:latin typeface="Times New Roman"/>
                          <a:ea typeface="Times New Roman"/>
                          <a:cs typeface="Times New Roman"/>
                        </a:rPr>
                        <a:t>Initial</a:t>
                      </a:r>
                      <a:r>
                        <a:rPr lang="en-US" sz="1400" b="1" spc="-65" dirty="0">
                          <a:solidFill>
                            <a:schemeClr val="tx1"/>
                          </a:solidFill>
                          <a:latin typeface="Times New Roman"/>
                          <a:ea typeface="Times New Roman"/>
                          <a:cs typeface="Times New Roman"/>
                        </a:rPr>
                        <a:t> </a:t>
                      </a:r>
                      <a:r>
                        <a:rPr lang="en-US" sz="1400" b="1" spc="-10" dirty="0">
                          <a:solidFill>
                            <a:schemeClr val="tx1"/>
                          </a:solidFill>
                          <a:latin typeface="Times New Roman"/>
                          <a:ea typeface="Times New Roman"/>
                          <a:cs typeface="Times New Roman"/>
                        </a:rPr>
                        <a:t>State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90"/>
                        </a:spcBef>
                        <a:spcAft>
                          <a:spcPts val="0"/>
                        </a:spcAft>
                      </a:pPr>
                      <a:endParaRPr lang="en-US" sz="10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6570">
                <a:tc>
                  <a:txBody>
                    <a:bodyPr/>
                    <a:lstStyle/>
                    <a:p>
                      <a:pPr marL="69850" marR="0">
                        <a:spcBef>
                          <a:spcPts val="10"/>
                        </a:spcBef>
                        <a:spcAft>
                          <a:spcPts val="0"/>
                        </a:spcAft>
                      </a:pPr>
                      <a:r>
                        <a:rPr lang="en-US" sz="1400" b="1" dirty="0">
                          <a:solidFill>
                            <a:schemeClr val="tx1"/>
                          </a:solidFill>
                          <a:latin typeface="Times New Roman"/>
                          <a:ea typeface="Times New Roman"/>
                          <a:cs typeface="Times New Roman"/>
                        </a:rPr>
                        <a:t>Activity</a:t>
                      </a:r>
                      <a:r>
                        <a:rPr lang="en-US" sz="1400" b="1" spc="-35" dirty="0">
                          <a:solidFill>
                            <a:schemeClr val="tx1"/>
                          </a:solidFill>
                          <a:latin typeface="Times New Roman"/>
                          <a:ea typeface="Times New Roman"/>
                          <a:cs typeface="Times New Roman"/>
                        </a:rPr>
                        <a:t> </a:t>
                      </a:r>
                      <a:r>
                        <a:rPr lang="en-US" sz="1400" b="1" dirty="0">
                          <a:solidFill>
                            <a:schemeClr val="tx1"/>
                          </a:solidFill>
                          <a:latin typeface="Times New Roman"/>
                          <a:ea typeface="Times New Roman"/>
                          <a:cs typeface="Times New Roman"/>
                        </a:rPr>
                        <a:t>or</a:t>
                      </a:r>
                      <a:r>
                        <a:rPr lang="en-US" sz="1400" b="1" spc="-30" dirty="0">
                          <a:solidFill>
                            <a:schemeClr val="tx1"/>
                          </a:solidFill>
                          <a:latin typeface="Times New Roman"/>
                          <a:ea typeface="Times New Roman"/>
                          <a:cs typeface="Times New Roman"/>
                        </a:rPr>
                        <a:t> </a:t>
                      </a:r>
                      <a:r>
                        <a:rPr lang="en-US" sz="1400" b="1" dirty="0">
                          <a:solidFill>
                            <a:schemeClr val="tx1"/>
                          </a:solidFill>
                          <a:latin typeface="Times New Roman"/>
                          <a:ea typeface="Times New Roman"/>
                          <a:cs typeface="Times New Roman"/>
                        </a:rPr>
                        <a:t>Action</a:t>
                      </a:r>
                      <a:r>
                        <a:rPr lang="en-US" sz="1400" b="1" spc="-40" dirty="0">
                          <a:solidFill>
                            <a:schemeClr val="tx1"/>
                          </a:solidFill>
                          <a:latin typeface="Times New Roman"/>
                          <a:ea typeface="Times New Roman"/>
                          <a:cs typeface="Times New Roman"/>
                        </a:rPr>
                        <a:t> </a:t>
                      </a:r>
                      <a:r>
                        <a:rPr lang="en-US" sz="1400" b="1" spc="-10" dirty="0">
                          <a:solidFill>
                            <a:schemeClr val="tx1"/>
                          </a:solidFill>
                          <a:latin typeface="Times New Roman"/>
                          <a:ea typeface="Times New Roman"/>
                          <a:cs typeface="Times New Roman"/>
                        </a:rPr>
                        <a:t>state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84300" marR="0">
                        <a:spcBef>
                          <a:spcPts val="0"/>
                        </a:spcBef>
                        <a:spcAft>
                          <a:spcPts val="0"/>
                        </a:spcAft>
                      </a:pP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8965">
                <a:tc>
                  <a:txBody>
                    <a:bodyPr/>
                    <a:lstStyle/>
                    <a:p>
                      <a:pPr marL="69850" marR="0">
                        <a:spcBef>
                          <a:spcPts val="10"/>
                        </a:spcBef>
                        <a:spcAft>
                          <a:spcPts val="0"/>
                        </a:spcAft>
                      </a:pPr>
                      <a:r>
                        <a:rPr lang="en-US" sz="1400" b="1">
                          <a:solidFill>
                            <a:schemeClr val="tx1"/>
                          </a:solidFill>
                          <a:latin typeface="Times New Roman"/>
                          <a:ea typeface="Times New Roman"/>
                          <a:cs typeface="Times New Roman"/>
                        </a:rPr>
                        <a:t>Action</a:t>
                      </a:r>
                      <a:r>
                        <a:rPr lang="en-US" sz="1400" b="1" spc="-5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Flow</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0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9445">
                <a:tc>
                  <a:txBody>
                    <a:bodyPr/>
                    <a:lstStyle/>
                    <a:p>
                      <a:pPr marL="69850" marR="0">
                        <a:spcBef>
                          <a:spcPts val="10"/>
                        </a:spcBef>
                        <a:spcAft>
                          <a:spcPts val="0"/>
                        </a:spcAft>
                      </a:pPr>
                      <a:r>
                        <a:rPr lang="en-US" sz="1400" b="1" spc="-10" dirty="0">
                          <a:solidFill>
                            <a:schemeClr val="tx1"/>
                          </a:solidFill>
                          <a:latin typeface="Times New Roman"/>
                          <a:ea typeface="Times New Roman"/>
                          <a:cs typeface="Times New Roman"/>
                        </a:rPr>
                        <a:t>Decision</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45"/>
                        </a:spcBef>
                        <a:spcAft>
                          <a:spcPts val="0"/>
                        </a:spcAft>
                      </a:pPr>
                      <a:endParaRPr lang="en-US" sz="65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8050">
                <a:tc>
                  <a:txBody>
                    <a:bodyPr/>
                    <a:lstStyle/>
                    <a:p>
                      <a:pPr marL="69850" marR="0">
                        <a:spcBef>
                          <a:spcPts val="10"/>
                        </a:spcBef>
                        <a:spcAft>
                          <a:spcPts val="0"/>
                        </a:spcAft>
                      </a:pPr>
                      <a:r>
                        <a:rPr lang="en-US" sz="1400" b="1">
                          <a:solidFill>
                            <a:schemeClr val="tx1"/>
                          </a:solidFill>
                          <a:latin typeface="Times New Roman"/>
                          <a:ea typeface="Times New Roman"/>
                          <a:cs typeface="Times New Roman"/>
                        </a:rPr>
                        <a:t>Joint</a:t>
                      </a:r>
                      <a:r>
                        <a:rPr lang="en-US" sz="1400" b="1" spc="-55">
                          <a:solidFill>
                            <a:schemeClr val="tx1"/>
                          </a:solidFill>
                          <a:latin typeface="Times New Roman"/>
                          <a:ea typeface="Times New Roman"/>
                          <a:cs typeface="Times New Roman"/>
                        </a:rPr>
                        <a:t> </a:t>
                      </a:r>
                      <a:r>
                        <a:rPr lang="en-US" sz="1400" b="1" spc="-10">
                          <a:solidFill>
                            <a:schemeClr val="tx1"/>
                          </a:solidFill>
                          <a:latin typeface="Times New Roman"/>
                          <a:ea typeface="Times New Roman"/>
                          <a:cs typeface="Times New Roman"/>
                        </a:rPr>
                        <a:t>Symbol</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0"/>
                        </a:spcBef>
                        <a:spcAft>
                          <a:spcPts val="0"/>
                        </a:spcAft>
                      </a:pPr>
                      <a:endParaRPr lang="en-US" sz="15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0265">
                <a:tc>
                  <a:txBody>
                    <a:bodyPr/>
                    <a:lstStyle/>
                    <a:p>
                      <a:pPr marL="69850" marR="0">
                        <a:spcBef>
                          <a:spcPts val="10"/>
                        </a:spcBef>
                        <a:spcAft>
                          <a:spcPts val="0"/>
                        </a:spcAft>
                      </a:pPr>
                      <a:r>
                        <a:rPr lang="en-US" sz="1400" b="1" spc="-20">
                          <a:solidFill>
                            <a:schemeClr val="tx1"/>
                          </a:solidFill>
                          <a:latin typeface="Times New Roman"/>
                          <a:ea typeface="Times New Roman"/>
                          <a:cs typeface="Times New Roman"/>
                        </a:rPr>
                        <a:t>Fork</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0"/>
                        </a:spcBef>
                        <a:spcAft>
                          <a:spcPts val="0"/>
                        </a:spcAft>
                      </a:pPr>
                      <a:endParaRPr lang="en-US" sz="3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5165">
                <a:tc>
                  <a:txBody>
                    <a:bodyPr/>
                    <a:lstStyle/>
                    <a:p>
                      <a:pPr marL="69850" marR="0">
                        <a:spcBef>
                          <a:spcPts val="10"/>
                        </a:spcBef>
                        <a:spcAft>
                          <a:spcPts val="0"/>
                        </a:spcAft>
                      </a:pPr>
                      <a:r>
                        <a:rPr lang="en-US" sz="1400" b="1" spc="-25">
                          <a:solidFill>
                            <a:schemeClr val="tx1"/>
                          </a:solidFill>
                          <a:latin typeface="Times New Roman"/>
                          <a:ea typeface="Times New Roman"/>
                          <a:cs typeface="Times New Roman"/>
                        </a:rPr>
                        <a:t>End</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3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58391" name="docshapegroup63"/>
          <p:cNvGrpSpPr>
            <a:grpSpLocks/>
          </p:cNvGrpSpPr>
          <p:nvPr/>
        </p:nvGrpSpPr>
        <p:grpSpPr bwMode="auto">
          <a:xfrm>
            <a:off x="7372350" y="1352550"/>
            <a:ext cx="280988" cy="280988"/>
            <a:chOff x="0" y="0"/>
            <a:chExt cx="442" cy="443"/>
          </a:xfrm>
        </p:grpSpPr>
        <p:pic>
          <p:nvPicPr>
            <p:cNvPr id="58393" name="docshape64"/>
            <p:cNvPicPr>
              <a:picLocks noChangeAspect="1" noChangeArrowheads="1"/>
            </p:cNvPicPr>
            <p:nvPr/>
          </p:nvPicPr>
          <p:blipFill>
            <a:blip r:embed="rId2"/>
            <a:srcRect/>
            <a:stretch>
              <a:fillRect/>
            </a:stretch>
          </p:blipFill>
          <p:spPr bwMode="auto">
            <a:xfrm>
              <a:off x="25" y="25"/>
              <a:ext cx="392" cy="393"/>
            </a:xfrm>
            <a:prstGeom prst="rect">
              <a:avLst/>
            </a:prstGeom>
            <a:noFill/>
          </p:spPr>
        </p:pic>
        <p:sp>
          <p:nvSpPr>
            <p:cNvPr id="58392" name="docshape65"/>
            <p:cNvSpPr>
              <a:spLocks/>
            </p:cNvSpPr>
            <p:nvPr/>
          </p:nvSpPr>
          <p:spPr bwMode="auto">
            <a:xfrm>
              <a:off x="25" y="25"/>
              <a:ext cx="392" cy="393"/>
            </a:xfrm>
            <a:custGeom>
              <a:avLst/>
              <a:gdLst/>
              <a:ahLst/>
              <a:cxnLst>
                <a:cxn ang="0">
                  <a:pos x="196" y="0"/>
                </a:cxn>
                <a:cxn ang="0">
                  <a:pos x="120" y="15"/>
                </a:cxn>
                <a:cxn ang="0">
                  <a:pos x="57" y="58"/>
                </a:cxn>
                <a:cxn ang="0">
                  <a:pos x="15" y="120"/>
                </a:cxn>
                <a:cxn ang="0">
                  <a:pos x="0" y="196"/>
                </a:cxn>
                <a:cxn ang="0">
                  <a:pos x="15" y="273"/>
                </a:cxn>
                <a:cxn ang="0">
                  <a:pos x="57" y="335"/>
                </a:cxn>
                <a:cxn ang="0">
                  <a:pos x="120" y="378"/>
                </a:cxn>
                <a:cxn ang="0">
                  <a:pos x="196" y="393"/>
                </a:cxn>
                <a:cxn ang="0">
                  <a:pos x="272" y="378"/>
                </a:cxn>
                <a:cxn ang="0">
                  <a:pos x="335" y="335"/>
                </a:cxn>
                <a:cxn ang="0">
                  <a:pos x="377" y="273"/>
                </a:cxn>
                <a:cxn ang="0">
                  <a:pos x="392" y="196"/>
                </a:cxn>
                <a:cxn ang="0">
                  <a:pos x="377" y="120"/>
                </a:cxn>
                <a:cxn ang="0">
                  <a:pos x="335" y="58"/>
                </a:cxn>
                <a:cxn ang="0">
                  <a:pos x="272" y="15"/>
                </a:cxn>
                <a:cxn ang="0">
                  <a:pos x="196" y="0"/>
                </a:cxn>
              </a:cxnLst>
              <a:rect l="0" t="0" r="r" b="b"/>
              <a:pathLst>
                <a:path w="392" h="393">
                  <a:moveTo>
                    <a:pt x="196" y="0"/>
                  </a:moveTo>
                  <a:lnTo>
                    <a:pt x="120" y="15"/>
                  </a:lnTo>
                  <a:lnTo>
                    <a:pt x="57" y="58"/>
                  </a:lnTo>
                  <a:lnTo>
                    <a:pt x="15" y="120"/>
                  </a:lnTo>
                  <a:lnTo>
                    <a:pt x="0" y="196"/>
                  </a:lnTo>
                  <a:lnTo>
                    <a:pt x="15" y="273"/>
                  </a:lnTo>
                  <a:lnTo>
                    <a:pt x="57" y="335"/>
                  </a:lnTo>
                  <a:lnTo>
                    <a:pt x="120" y="378"/>
                  </a:lnTo>
                  <a:lnTo>
                    <a:pt x="196" y="393"/>
                  </a:lnTo>
                  <a:lnTo>
                    <a:pt x="272" y="378"/>
                  </a:lnTo>
                  <a:lnTo>
                    <a:pt x="335" y="335"/>
                  </a:lnTo>
                  <a:lnTo>
                    <a:pt x="377" y="273"/>
                  </a:lnTo>
                  <a:lnTo>
                    <a:pt x="392" y="196"/>
                  </a:lnTo>
                  <a:lnTo>
                    <a:pt x="377" y="120"/>
                  </a:lnTo>
                  <a:lnTo>
                    <a:pt x="335" y="58"/>
                  </a:lnTo>
                  <a:lnTo>
                    <a:pt x="272" y="15"/>
                  </a:lnTo>
                  <a:lnTo>
                    <a:pt x="196" y="0"/>
                  </a:lnTo>
                  <a:close/>
                </a:path>
              </a:pathLst>
            </a:custGeom>
            <a:noFill/>
            <a:ln w="317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387" name="docshapegroup68"/>
          <p:cNvGrpSpPr>
            <a:grpSpLocks/>
          </p:cNvGrpSpPr>
          <p:nvPr/>
        </p:nvGrpSpPr>
        <p:grpSpPr bwMode="auto">
          <a:xfrm>
            <a:off x="7058025" y="2571750"/>
            <a:ext cx="981075" cy="85725"/>
            <a:chOff x="0" y="0"/>
            <a:chExt cx="1545" cy="135"/>
          </a:xfrm>
        </p:grpSpPr>
        <p:sp>
          <p:nvSpPr>
            <p:cNvPr id="58388" name="docshape69"/>
            <p:cNvSpPr>
              <a:spLocks/>
            </p:cNvSpPr>
            <p:nvPr/>
          </p:nvSpPr>
          <p:spPr bwMode="auto">
            <a:xfrm>
              <a:off x="0" y="0"/>
              <a:ext cx="1545" cy="135"/>
            </a:xfrm>
            <a:custGeom>
              <a:avLst/>
              <a:gdLst/>
              <a:ahLst/>
              <a:cxnLst>
                <a:cxn ang="0">
                  <a:pos x="1410" y="0"/>
                </a:cxn>
                <a:cxn ang="0">
                  <a:pos x="1410" y="135"/>
                </a:cxn>
                <a:cxn ang="0">
                  <a:pos x="1500" y="90"/>
                </a:cxn>
                <a:cxn ang="0">
                  <a:pos x="1432" y="90"/>
                </a:cxn>
                <a:cxn ang="0">
                  <a:pos x="1432" y="45"/>
                </a:cxn>
                <a:cxn ang="0">
                  <a:pos x="1500" y="45"/>
                </a:cxn>
                <a:cxn ang="0">
                  <a:pos x="1410" y="0"/>
                </a:cxn>
                <a:cxn ang="0">
                  <a:pos x="1410" y="45"/>
                </a:cxn>
                <a:cxn ang="0">
                  <a:pos x="0" y="45"/>
                </a:cxn>
                <a:cxn ang="0">
                  <a:pos x="0" y="90"/>
                </a:cxn>
                <a:cxn ang="0">
                  <a:pos x="1410" y="90"/>
                </a:cxn>
                <a:cxn ang="0">
                  <a:pos x="1410" y="45"/>
                </a:cxn>
                <a:cxn ang="0">
                  <a:pos x="1500" y="45"/>
                </a:cxn>
                <a:cxn ang="0">
                  <a:pos x="1432" y="45"/>
                </a:cxn>
                <a:cxn ang="0">
                  <a:pos x="1432" y="90"/>
                </a:cxn>
                <a:cxn ang="0">
                  <a:pos x="1500" y="90"/>
                </a:cxn>
                <a:cxn ang="0">
                  <a:pos x="1545" y="68"/>
                </a:cxn>
                <a:cxn ang="0">
                  <a:pos x="1500" y="45"/>
                </a:cxn>
              </a:cxnLst>
              <a:rect l="0" t="0" r="r" b="b"/>
              <a:pathLst>
                <a:path w="1545" h="135">
                  <a:moveTo>
                    <a:pt x="1410" y="0"/>
                  </a:moveTo>
                  <a:lnTo>
                    <a:pt x="1410" y="135"/>
                  </a:lnTo>
                  <a:lnTo>
                    <a:pt x="1500" y="90"/>
                  </a:lnTo>
                  <a:lnTo>
                    <a:pt x="1432" y="90"/>
                  </a:lnTo>
                  <a:lnTo>
                    <a:pt x="1432" y="45"/>
                  </a:lnTo>
                  <a:lnTo>
                    <a:pt x="1500" y="45"/>
                  </a:lnTo>
                  <a:lnTo>
                    <a:pt x="1410" y="0"/>
                  </a:lnTo>
                  <a:close/>
                  <a:moveTo>
                    <a:pt x="1410" y="45"/>
                  </a:moveTo>
                  <a:lnTo>
                    <a:pt x="0" y="45"/>
                  </a:lnTo>
                  <a:lnTo>
                    <a:pt x="0" y="90"/>
                  </a:lnTo>
                  <a:lnTo>
                    <a:pt x="1410" y="90"/>
                  </a:lnTo>
                  <a:lnTo>
                    <a:pt x="1410" y="45"/>
                  </a:lnTo>
                  <a:close/>
                  <a:moveTo>
                    <a:pt x="1500" y="45"/>
                  </a:moveTo>
                  <a:lnTo>
                    <a:pt x="1432" y="45"/>
                  </a:lnTo>
                  <a:lnTo>
                    <a:pt x="1432" y="90"/>
                  </a:lnTo>
                  <a:lnTo>
                    <a:pt x="1500" y="90"/>
                  </a:lnTo>
                  <a:lnTo>
                    <a:pt x="1545" y="68"/>
                  </a:lnTo>
                  <a:lnTo>
                    <a:pt x="1500" y="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385" name="docshapegroup70"/>
          <p:cNvGrpSpPr>
            <a:grpSpLocks/>
          </p:cNvGrpSpPr>
          <p:nvPr/>
        </p:nvGrpSpPr>
        <p:grpSpPr bwMode="auto">
          <a:xfrm>
            <a:off x="7353300" y="3000375"/>
            <a:ext cx="473075" cy="458788"/>
            <a:chOff x="0" y="0"/>
            <a:chExt cx="744" cy="722"/>
          </a:xfrm>
        </p:grpSpPr>
        <p:sp>
          <p:nvSpPr>
            <p:cNvPr id="58386" name="docshape71"/>
            <p:cNvSpPr>
              <a:spLocks/>
            </p:cNvSpPr>
            <p:nvPr/>
          </p:nvSpPr>
          <p:spPr bwMode="auto">
            <a:xfrm>
              <a:off x="22" y="22"/>
              <a:ext cx="699" cy="677"/>
            </a:xfrm>
            <a:custGeom>
              <a:avLst/>
              <a:gdLst/>
              <a:ahLst/>
              <a:cxnLst>
                <a:cxn ang="0">
                  <a:pos x="349" y="0"/>
                </a:cxn>
                <a:cxn ang="0">
                  <a:pos x="0" y="338"/>
                </a:cxn>
                <a:cxn ang="0">
                  <a:pos x="349" y="676"/>
                </a:cxn>
                <a:cxn ang="0">
                  <a:pos x="699" y="338"/>
                </a:cxn>
                <a:cxn ang="0">
                  <a:pos x="349" y="0"/>
                </a:cxn>
              </a:cxnLst>
              <a:rect l="0" t="0" r="r" b="b"/>
              <a:pathLst>
                <a:path w="699" h="677">
                  <a:moveTo>
                    <a:pt x="349" y="0"/>
                  </a:moveTo>
                  <a:lnTo>
                    <a:pt x="0" y="338"/>
                  </a:lnTo>
                  <a:lnTo>
                    <a:pt x="349" y="676"/>
                  </a:lnTo>
                  <a:lnTo>
                    <a:pt x="699" y="338"/>
                  </a:lnTo>
                  <a:lnTo>
                    <a:pt x="349" y="0"/>
                  </a:lnTo>
                  <a:close/>
                </a:path>
              </a:pathLst>
            </a:cu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377" name="docshapegroup72"/>
          <p:cNvGrpSpPr>
            <a:grpSpLocks/>
          </p:cNvGrpSpPr>
          <p:nvPr/>
        </p:nvGrpSpPr>
        <p:grpSpPr bwMode="auto">
          <a:xfrm>
            <a:off x="6819900" y="3676650"/>
            <a:ext cx="1306513" cy="814388"/>
            <a:chOff x="0" y="0"/>
            <a:chExt cx="2057" cy="1282"/>
          </a:xfrm>
        </p:grpSpPr>
        <p:sp>
          <p:nvSpPr>
            <p:cNvPr id="58384" name="Line 16"/>
            <p:cNvSpPr>
              <a:spLocks noChangeShapeType="1"/>
            </p:cNvSpPr>
            <p:nvPr/>
          </p:nvSpPr>
          <p:spPr bwMode="auto">
            <a:xfrm>
              <a:off x="0" y="675"/>
              <a:ext cx="2057" cy="0"/>
            </a:xfrm>
            <a:prstGeom prst="line">
              <a:avLst/>
            </a:prstGeom>
            <a:noFill/>
            <a:ln w="571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83" name="docshape73"/>
            <p:cNvSpPr>
              <a:spLocks/>
            </p:cNvSpPr>
            <p:nvPr/>
          </p:nvSpPr>
          <p:spPr bwMode="auto">
            <a:xfrm>
              <a:off x="195" y="31"/>
              <a:ext cx="120" cy="615"/>
            </a:xfrm>
            <a:custGeom>
              <a:avLst/>
              <a:gdLst/>
              <a:ahLst/>
              <a:cxnLst>
                <a:cxn ang="0">
                  <a:pos x="40" y="495"/>
                </a:cxn>
                <a:cxn ang="0">
                  <a:pos x="0" y="495"/>
                </a:cxn>
                <a:cxn ang="0">
                  <a:pos x="60" y="615"/>
                </a:cxn>
                <a:cxn ang="0">
                  <a:pos x="110" y="515"/>
                </a:cxn>
                <a:cxn ang="0">
                  <a:pos x="40" y="515"/>
                </a:cxn>
                <a:cxn ang="0">
                  <a:pos x="40" y="495"/>
                </a:cxn>
                <a:cxn ang="0">
                  <a:pos x="80" y="0"/>
                </a:cxn>
                <a:cxn ang="0">
                  <a:pos x="40" y="0"/>
                </a:cxn>
                <a:cxn ang="0">
                  <a:pos x="40" y="515"/>
                </a:cxn>
                <a:cxn ang="0">
                  <a:pos x="80" y="515"/>
                </a:cxn>
                <a:cxn ang="0">
                  <a:pos x="80" y="0"/>
                </a:cxn>
                <a:cxn ang="0">
                  <a:pos x="120" y="495"/>
                </a:cxn>
                <a:cxn ang="0">
                  <a:pos x="80" y="495"/>
                </a:cxn>
                <a:cxn ang="0">
                  <a:pos x="80" y="515"/>
                </a:cxn>
                <a:cxn ang="0">
                  <a:pos x="110" y="515"/>
                </a:cxn>
                <a:cxn ang="0">
                  <a:pos x="120" y="495"/>
                </a:cxn>
              </a:cxnLst>
              <a:rect l="0" t="0" r="r" b="b"/>
              <a:pathLst>
                <a:path w="120" h="615">
                  <a:moveTo>
                    <a:pt x="40" y="495"/>
                  </a:moveTo>
                  <a:lnTo>
                    <a:pt x="0" y="495"/>
                  </a:lnTo>
                  <a:lnTo>
                    <a:pt x="60" y="615"/>
                  </a:lnTo>
                  <a:lnTo>
                    <a:pt x="110" y="515"/>
                  </a:lnTo>
                  <a:lnTo>
                    <a:pt x="40" y="515"/>
                  </a:lnTo>
                  <a:lnTo>
                    <a:pt x="40" y="495"/>
                  </a:lnTo>
                  <a:close/>
                  <a:moveTo>
                    <a:pt x="80" y="0"/>
                  </a:moveTo>
                  <a:lnTo>
                    <a:pt x="40" y="0"/>
                  </a:lnTo>
                  <a:lnTo>
                    <a:pt x="40" y="515"/>
                  </a:lnTo>
                  <a:lnTo>
                    <a:pt x="80" y="515"/>
                  </a:lnTo>
                  <a:lnTo>
                    <a:pt x="80" y="0"/>
                  </a:lnTo>
                  <a:close/>
                  <a:moveTo>
                    <a:pt x="120" y="495"/>
                  </a:moveTo>
                  <a:lnTo>
                    <a:pt x="80" y="495"/>
                  </a:lnTo>
                  <a:lnTo>
                    <a:pt x="80" y="515"/>
                  </a:lnTo>
                  <a:lnTo>
                    <a:pt x="110" y="515"/>
                  </a:lnTo>
                  <a:lnTo>
                    <a:pt x="120" y="495"/>
                  </a:lnTo>
                  <a:close/>
                </a:path>
              </a:pathLst>
            </a:custGeom>
            <a:solidFill>
              <a:srgbClr val="000000">
                <a:alpha val="38039"/>
              </a:srgb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82" name="docshape74"/>
            <p:cNvSpPr>
              <a:spLocks/>
            </p:cNvSpPr>
            <p:nvPr/>
          </p:nvSpPr>
          <p:spPr bwMode="auto">
            <a:xfrm>
              <a:off x="195" y="0"/>
              <a:ext cx="120" cy="615"/>
            </a:xfrm>
            <a:custGeom>
              <a:avLst/>
              <a:gdLst/>
              <a:ahLst/>
              <a:cxnLst>
                <a:cxn ang="0">
                  <a:pos x="40" y="495"/>
                </a:cxn>
                <a:cxn ang="0">
                  <a:pos x="0" y="495"/>
                </a:cxn>
                <a:cxn ang="0">
                  <a:pos x="60" y="615"/>
                </a:cxn>
                <a:cxn ang="0">
                  <a:pos x="110" y="515"/>
                </a:cxn>
                <a:cxn ang="0">
                  <a:pos x="40" y="515"/>
                </a:cxn>
                <a:cxn ang="0">
                  <a:pos x="40" y="495"/>
                </a:cxn>
                <a:cxn ang="0">
                  <a:pos x="80" y="0"/>
                </a:cxn>
                <a:cxn ang="0">
                  <a:pos x="40" y="0"/>
                </a:cxn>
                <a:cxn ang="0">
                  <a:pos x="40" y="515"/>
                </a:cxn>
                <a:cxn ang="0">
                  <a:pos x="80" y="515"/>
                </a:cxn>
                <a:cxn ang="0">
                  <a:pos x="80" y="0"/>
                </a:cxn>
                <a:cxn ang="0">
                  <a:pos x="120" y="495"/>
                </a:cxn>
                <a:cxn ang="0">
                  <a:pos x="80" y="495"/>
                </a:cxn>
                <a:cxn ang="0">
                  <a:pos x="80" y="515"/>
                </a:cxn>
                <a:cxn ang="0">
                  <a:pos x="110" y="515"/>
                </a:cxn>
                <a:cxn ang="0">
                  <a:pos x="120" y="495"/>
                </a:cxn>
              </a:cxnLst>
              <a:rect l="0" t="0" r="r" b="b"/>
              <a:pathLst>
                <a:path w="120" h="615">
                  <a:moveTo>
                    <a:pt x="40" y="495"/>
                  </a:moveTo>
                  <a:lnTo>
                    <a:pt x="0" y="495"/>
                  </a:lnTo>
                  <a:lnTo>
                    <a:pt x="60" y="615"/>
                  </a:lnTo>
                  <a:lnTo>
                    <a:pt x="110" y="515"/>
                  </a:lnTo>
                  <a:lnTo>
                    <a:pt x="40" y="515"/>
                  </a:lnTo>
                  <a:lnTo>
                    <a:pt x="40" y="495"/>
                  </a:lnTo>
                  <a:close/>
                  <a:moveTo>
                    <a:pt x="80" y="0"/>
                  </a:moveTo>
                  <a:lnTo>
                    <a:pt x="40" y="0"/>
                  </a:lnTo>
                  <a:lnTo>
                    <a:pt x="40" y="515"/>
                  </a:lnTo>
                  <a:lnTo>
                    <a:pt x="80" y="515"/>
                  </a:lnTo>
                  <a:lnTo>
                    <a:pt x="80" y="0"/>
                  </a:lnTo>
                  <a:close/>
                  <a:moveTo>
                    <a:pt x="120" y="495"/>
                  </a:moveTo>
                  <a:lnTo>
                    <a:pt x="80" y="495"/>
                  </a:lnTo>
                  <a:lnTo>
                    <a:pt x="80" y="515"/>
                  </a:lnTo>
                  <a:lnTo>
                    <a:pt x="110" y="515"/>
                  </a:lnTo>
                  <a:lnTo>
                    <a:pt x="120" y="49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81" name="docshape75"/>
            <p:cNvSpPr>
              <a:spLocks/>
            </p:cNvSpPr>
            <p:nvPr/>
          </p:nvSpPr>
          <p:spPr bwMode="auto">
            <a:xfrm>
              <a:off x="1697" y="36"/>
              <a:ext cx="120" cy="645"/>
            </a:xfrm>
            <a:custGeom>
              <a:avLst/>
              <a:gdLst/>
              <a:ahLst/>
              <a:cxnLst>
                <a:cxn ang="0">
                  <a:pos x="40" y="525"/>
                </a:cxn>
                <a:cxn ang="0">
                  <a:pos x="0" y="525"/>
                </a:cxn>
                <a:cxn ang="0">
                  <a:pos x="60" y="645"/>
                </a:cxn>
                <a:cxn ang="0">
                  <a:pos x="110" y="545"/>
                </a:cxn>
                <a:cxn ang="0">
                  <a:pos x="40" y="545"/>
                </a:cxn>
                <a:cxn ang="0">
                  <a:pos x="40" y="525"/>
                </a:cxn>
                <a:cxn ang="0">
                  <a:pos x="80" y="0"/>
                </a:cxn>
                <a:cxn ang="0">
                  <a:pos x="40" y="0"/>
                </a:cxn>
                <a:cxn ang="0">
                  <a:pos x="40" y="545"/>
                </a:cxn>
                <a:cxn ang="0">
                  <a:pos x="80" y="545"/>
                </a:cxn>
                <a:cxn ang="0">
                  <a:pos x="80" y="0"/>
                </a:cxn>
                <a:cxn ang="0">
                  <a:pos x="120" y="525"/>
                </a:cxn>
                <a:cxn ang="0">
                  <a:pos x="80" y="525"/>
                </a:cxn>
                <a:cxn ang="0">
                  <a:pos x="80" y="545"/>
                </a:cxn>
                <a:cxn ang="0">
                  <a:pos x="110" y="545"/>
                </a:cxn>
                <a:cxn ang="0">
                  <a:pos x="120" y="525"/>
                </a:cxn>
              </a:cxnLst>
              <a:rect l="0" t="0" r="r" b="b"/>
              <a:pathLst>
                <a:path w="120" h="645">
                  <a:moveTo>
                    <a:pt x="40" y="525"/>
                  </a:moveTo>
                  <a:lnTo>
                    <a:pt x="0" y="525"/>
                  </a:lnTo>
                  <a:lnTo>
                    <a:pt x="60" y="645"/>
                  </a:lnTo>
                  <a:lnTo>
                    <a:pt x="110" y="545"/>
                  </a:lnTo>
                  <a:lnTo>
                    <a:pt x="40" y="545"/>
                  </a:lnTo>
                  <a:lnTo>
                    <a:pt x="40" y="525"/>
                  </a:lnTo>
                  <a:close/>
                  <a:moveTo>
                    <a:pt x="80" y="0"/>
                  </a:moveTo>
                  <a:lnTo>
                    <a:pt x="40" y="0"/>
                  </a:lnTo>
                  <a:lnTo>
                    <a:pt x="40" y="545"/>
                  </a:lnTo>
                  <a:lnTo>
                    <a:pt x="80" y="545"/>
                  </a:lnTo>
                  <a:lnTo>
                    <a:pt x="80" y="0"/>
                  </a:lnTo>
                  <a:close/>
                  <a:moveTo>
                    <a:pt x="120" y="525"/>
                  </a:moveTo>
                  <a:lnTo>
                    <a:pt x="80" y="525"/>
                  </a:lnTo>
                  <a:lnTo>
                    <a:pt x="80" y="545"/>
                  </a:lnTo>
                  <a:lnTo>
                    <a:pt x="110" y="545"/>
                  </a:lnTo>
                  <a:lnTo>
                    <a:pt x="120" y="525"/>
                  </a:lnTo>
                  <a:close/>
                </a:path>
              </a:pathLst>
            </a:custGeom>
            <a:solidFill>
              <a:srgbClr val="000000">
                <a:alpha val="38039"/>
              </a:srgb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80" name="docshape76"/>
            <p:cNvSpPr>
              <a:spLocks/>
            </p:cNvSpPr>
            <p:nvPr/>
          </p:nvSpPr>
          <p:spPr bwMode="auto">
            <a:xfrm>
              <a:off x="1697" y="5"/>
              <a:ext cx="120" cy="645"/>
            </a:xfrm>
            <a:custGeom>
              <a:avLst/>
              <a:gdLst/>
              <a:ahLst/>
              <a:cxnLst>
                <a:cxn ang="0">
                  <a:pos x="40" y="525"/>
                </a:cxn>
                <a:cxn ang="0">
                  <a:pos x="0" y="525"/>
                </a:cxn>
                <a:cxn ang="0">
                  <a:pos x="60" y="645"/>
                </a:cxn>
                <a:cxn ang="0">
                  <a:pos x="110" y="545"/>
                </a:cxn>
                <a:cxn ang="0">
                  <a:pos x="40" y="545"/>
                </a:cxn>
                <a:cxn ang="0">
                  <a:pos x="40" y="525"/>
                </a:cxn>
                <a:cxn ang="0">
                  <a:pos x="80" y="0"/>
                </a:cxn>
                <a:cxn ang="0">
                  <a:pos x="40" y="0"/>
                </a:cxn>
                <a:cxn ang="0">
                  <a:pos x="40" y="545"/>
                </a:cxn>
                <a:cxn ang="0">
                  <a:pos x="80" y="545"/>
                </a:cxn>
                <a:cxn ang="0">
                  <a:pos x="80" y="0"/>
                </a:cxn>
                <a:cxn ang="0">
                  <a:pos x="120" y="525"/>
                </a:cxn>
                <a:cxn ang="0">
                  <a:pos x="80" y="525"/>
                </a:cxn>
                <a:cxn ang="0">
                  <a:pos x="80" y="545"/>
                </a:cxn>
                <a:cxn ang="0">
                  <a:pos x="110" y="545"/>
                </a:cxn>
                <a:cxn ang="0">
                  <a:pos x="120" y="525"/>
                </a:cxn>
              </a:cxnLst>
              <a:rect l="0" t="0" r="r" b="b"/>
              <a:pathLst>
                <a:path w="120" h="645">
                  <a:moveTo>
                    <a:pt x="40" y="525"/>
                  </a:moveTo>
                  <a:lnTo>
                    <a:pt x="0" y="525"/>
                  </a:lnTo>
                  <a:lnTo>
                    <a:pt x="60" y="645"/>
                  </a:lnTo>
                  <a:lnTo>
                    <a:pt x="110" y="545"/>
                  </a:lnTo>
                  <a:lnTo>
                    <a:pt x="40" y="545"/>
                  </a:lnTo>
                  <a:lnTo>
                    <a:pt x="40" y="525"/>
                  </a:lnTo>
                  <a:close/>
                  <a:moveTo>
                    <a:pt x="80" y="0"/>
                  </a:moveTo>
                  <a:lnTo>
                    <a:pt x="40" y="0"/>
                  </a:lnTo>
                  <a:lnTo>
                    <a:pt x="40" y="545"/>
                  </a:lnTo>
                  <a:lnTo>
                    <a:pt x="80" y="545"/>
                  </a:lnTo>
                  <a:lnTo>
                    <a:pt x="80" y="0"/>
                  </a:lnTo>
                  <a:close/>
                  <a:moveTo>
                    <a:pt x="120" y="525"/>
                  </a:moveTo>
                  <a:lnTo>
                    <a:pt x="80" y="525"/>
                  </a:lnTo>
                  <a:lnTo>
                    <a:pt x="80" y="545"/>
                  </a:lnTo>
                  <a:lnTo>
                    <a:pt x="110" y="545"/>
                  </a:lnTo>
                  <a:lnTo>
                    <a:pt x="120" y="52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79" name="docshape77"/>
            <p:cNvSpPr>
              <a:spLocks/>
            </p:cNvSpPr>
            <p:nvPr/>
          </p:nvSpPr>
          <p:spPr bwMode="auto">
            <a:xfrm>
              <a:off x="992" y="711"/>
              <a:ext cx="120" cy="570"/>
            </a:xfrm>
            <a:custGeom>
              <a:avLst/>
              <a:gdLst/>
              <a:ahLst/>
              <a:cxnLst>
                <a:cxn ang="0">
                  <a:pos x="40" y="450"/>
                </a:cxn>
                <a:cxn ang="0">
                  <a:pos x="0" y="450"/>
                </a:cxn>
                <a:cxn ang="0">
                  <a:pos x="60" y="570"/>
                </a:cxn>
                <a:cxn ang="0">
                  <a:pos x="110" y="470"/>
                </a:cxn>
                <a:cxn ang="0">
                  <a:pos x="40" y="470"/>
                </a:cxn>
                <a:cxn ang="0">
                  <a:pos x="40" y="450"/>
                </a:cxn>
                <a:cxn ang="0">
                  <a:pos x="80" y="0"/>
                </a:cxn>
                <a:cxn ang="0">
                  <a:pos x="40" y="0"/>
                </a:cxn>
                <a:cxn ang="0">
                  <a:pos x="40" y="470"/>
                </a:cxn>
                <a:cxn ang="0">
                  <a:pos x="80" y="470"/>
                </a:cxn>
                <a:cxn ang="0">
                  <a:pos x="80" y="0"/>
                </a:cxn>
                <a:cxn ang="0">
                  <a:pos x="120" y="450"/>
                </a:cxn>
                <a:cxn ang="0">
                  <a:pos x="80" y="450"/>
                </a:cxn>
                <a:cxn ang="0">
                  <a:pos x="80" y="470"/>
                </a:cxn>
                <a:cxn ang="0">
                  <a:pos x="110" y="470"/>
                </a:cxn>
                <a:cxn ang="0">
                  <a:pos x="120" y="450"/>
                </a:cxn>
              </a:cxnLst>
              <a:rect l="0" t="0" r="r" b="b"/>
              <a:pathLst>
                <a:path w="120" h="570">
                  <a:moveTo>
                    <a:pt x="40" y="450"/>
                  </a:moveTo>
                  <a:lnTo>
                    <a:pt x="0" y="450"/>
                  </a:lnTo>
                  <a:lnTo>
                    <a:pt x="60" y="570"/>
                  </a:lnTo>
                  <a:lnTo>
                    <a:pt x="110" y="470"/>
                  </a:lnTo>
                  <a:lnTo>
                    <a:pt x="40" y="470"/>
                  </a:lnTo>
                  <a:lnTo>
                    <a:pt x="40" y="450"/>
                  </a:lnTo>
                  <a:close/>
                  <a:moveTo>
                    <a:pt x="80" y="0"/>
                  </a:moveTo>
                  <a:lnTo>
                    <a:pt x="40" y="0"/>
                  </a:lnTo>
                  <a:lnTo>
                    <a:pt x="40" y="470"/>
                  </a:lnTo>
                  <a:lnTo>
                    <a:pt x="80" y="470"/>
                  </a:lnTo>
                  <a:lnTo>
                    <a:pt x="80" y="0"/>
                  </a:lnTo>
                  <a:close/>
                  <a:moveTo>
                    <a:pt x="120" y="450"/>
                  </a:moveTo>
                  <a:lnTo>
                    <a:pt x="80" y="450"/>
                  </a:lnTo>
                  <a:lnTo>
                    <a:pt x="80" y="470"/>
                  </a:lnTo>
                  <a:lnTo>
                    <a:pt x="110" y="470"/>
                  </a:lnTo>
                  <a:lnTo>
                    <a:pt x="120" y="450"/>
                  </a:lnTo>
                  <a:close/>
                </a:path>
              </a:pathLst>
            </a:custGeom>
            <a:solidFill>
              <a:srgbClr val="000000">
                <a:alpha val="38039"/>
              </a:srgb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78" name="docshape78"/>
            <p:cNvSpPr>
              <a:spLocks/>
            </p:cNvSpPr>
            <p:nvPr/>
          </p:nvSpPr>
          <p:spPr bwMode="auto">
            <a:xfrm>
              <a:off x="992" y="680"/>
              <a:ext cx="120" cy="570"/>
            </a:xfrm>
            <a:custGeom>
              <a:avLst/>
              <a:gdLst/>
              <a:ahLst/>
              <a:cxnLst>
                <a:cxn ang="0">
                  <a:pos x="40" y="450"/>
                </a:cxn>
                <a:cxn ang="0">
                  <a:pos x="0" y="450"/>
                </a:cxn>
                <a:cxn ang="0">
                  <a:pos x="60" y="570"/>
                </a:cxn>
                <a:cxn ang="0">
                  <a:pos x="110" y="470"/>
                </a:cxn>
                <a:cxn ang="0">
                  <a:pos x="40" y="470"/>
                </a:cxn>
                <a:cxn ang="0">
                  <a:pos x="40" y="450"/>
                </a:cxn>
                <a:cxn ang="0">
                  <a:pos x="80" y="0"/>
                </a:cxn>
                <a:cxn ang="0">
                  <a:pos x="40" y="0"/>
                </a:cxn>
                <a:cxn ang="0">
                  <a:pos x="40" y="470"/>
                </a:cxn>
                <a:cxn ang="0">
                  <a:pos x="80" y="470"/>
                </a:cxn>
                <a:cxn ang="0">
                  <a:pos x="80" y="0"/>
                </a:cxn>
                <a:cxn ang="0">
                  <a:pos x="120" y="450"/>
                </a:cxn>
                <a:cxn ang="0">
                  <a:pos x="80" y="450"/>
                </a:cxn>
                <a:cxn ang="0">
                  <a:pos x="80" y="470"/>
                </a:cxn>
                <a:cxn ang="0">
                  <a:pos x="110" y="470"/>
                </a:cxn>
                <a:cxn ang="0">
                  <a:pos x="120" y="450"/>
                </a:cxn>
              </a:cxnLst>
              <a:rect l="0" t="0" r="r" b="b"/>
              <a:pathLst>
                <a:path w="120" h="570">
                  <a:moveTo>
                    <a:pt x="40" y="450"/>
                  </a:moveTo>
                  <a:lnTo>
                    <a:pt x="0" y="450"/>
                  </a:lnTo>
                  <a:lnTo>
                    <a:pt x="60" y="570"/>
                  </a:lnTo>
                  <a:lnTo>
                    <a:pt x="110" y="470"/>
                  </a:lnTo>
                  <a:lnTo>
                    <a:pt x="40" y="470"/>
                  </a:lnTo>
                  <a:lnTo>
                    <a:pt x="40" y="450"/>
                  </a:lnTo>
                  <a:close/>
                  <a:moveTo>
                    <a:pt x="80" y="0"/>
                  </a:moveTo>
                  <a:lnTo>
                    <a:pt x="40" y="0"/>
                  </a:lnTo>
                  <a:lnTo>
                    <a:pt x="40" y="470"/>
                  </a:lnTo>
                  <a:lnTo>
                    <a:pt x="80" y="470"/>
                  </a:lnTo>
                  <a:lnTo>
                    <a:pt x="80" y="0"/>
                  </a:lnTo>
                  <a:close/>
                  <a:moveTo>
                    <a:pt x="120" y="450"/>
                  </a:moveTo>
                  <a:lnTo>
                    <a:pt x="80" y="450"/>
                  </a:lnTo>
                  <a:lnTo>
                    <a:pt x="80" y="470"/>
                  </a:lnTo>
                  <a:lnTo>
                    <a:pt x="110" y="470"/>
                  </a:lnTo>
                  <a:lnTo>
                    <a:pt x="120" y="4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369" name="docshapegroup79"/>
          <p:cNvGrpSpPr>
            <a:grpSpLocks/>
          </p:cNvGrpSpPr>
          <p:nvPr/>
        </p:nvGrpSpPr>
        <p:grpSpPr bwMode="auto">
          <a:xfrm>
            <a:off x="6886575" y="4533900"/>
            <a:ext cx="1306513" cy="754063"/>
            <a:chOff x="0" y="0"/>
            <a:chExt cx="2057" cy="1187"/>
          </a:xfrm>
        </p:grpSpPr>
        <p:sp>
          <p:nvSpPr>
            <p:cNvPr id="58376" name="docshape80"/>
            <p:cNvSpPr>
              <a:spLocks/>
            </p:cNvSpPr>
            <p:nvPr/>
          </p:nvSpPr>
          <p:spPr bwMode="auto">
            <a:xfrm>
              <a:off x="0" y="542"/>
              <a:ext cx="2057" cy="122"/>
            </a:xfrm>
            <a:custGeom>
              <a:avLst/>
              <a:gdLst/>
              <a:ahLst/>
              <a:cxnLst>
                <a:cxn ang="0">
                  <a:pos x="2057" y="0"/>
                </a:cxn>
                <a:cxn ang="0">
                  <a:pos x="0" y="0"/>
                </a:cxn>
                <a:cxn ang="0">
                  <a:pos x="0" y="85"/>
                </a:cxn>
                <a:cxn ang="0">
                  <a:pos x="0" y="122"/>
                </a:cxn>
                <a:cxn ang="0">
                  <a:pos x="2057" y="122"/>
                </a:cxn>
                <a:cxn ang="0">
                  <a:pos x="2057" y="85"/>
                </a:cxn>
                <a:cxn ang="0">
                  <a:pos x="2057" y="0"/>
                </a:cxn>
              </a:cxnLst>
              <a:rect l="0" t="0" r="r" b="b"/>
              <a:pathLst>
                <a:path w="2057" h="122">
                  <a:moveTo>
                    <a:pt x="2057" y="0"/>
                  </a:moveTo>
                  <a:lnTo>
                    <a:pt x="0" y="0"/>
                  </a:lnTo>
                  <a:lnTo>
                    <a:pt x="0" y="85"/>
                  </a:lnTo>
                  <a:lnTo>
                    <a:pt x="0" y="122"/>
                  </a:lnTo>
                  <a:lnTo>
                    <a:pt x="2057" y="122"/>
                  </a:lnTo>
                  <a:lnTo>
                    <a:pt x="2057" y="85"/>
                  </a:lnTo>
                  <a:lnTo>
                    <a:pt x="2057"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75" name="docshape81"/>
            <p:cNvSpPr>
              <a:spLocks/>
            </p:cNvSpPr>
            <p:nvPr/>
          </p:nvSpPr>
          <p:spPr bwMode="auto">
            <a:xfrm>
              <a:off x="195" y="31"/>
              <a:ext cx="120" cy="585"/>
            </a:xfrm>
            <a:custGeom>
              <a:avLst/>
              <a:gdLst/>
              <a:ahLst/>
              <a:cxnLst>
                <a:cxn ang="0">
                  <a:pos x="40" y="465"/>
                </a:cxn>
                <a:cxn ang="0">
                  <a:pos x="0" y="465"/>
                </a:cxn>
                <a:cxn ang="0">
                  <a:pos x="60" y="585"/>
                </a:cxn>
                <a:cxn ang="0">
                  <a:pos x="110" y="485"/>
                </a:cxn>
                <a:cxn ang="0">
                  <a:pos x="40" y="485"/>
                </a:cxn>
                <a:cxn ang="0">
                  <a:pos x="40" y="465"/>
                </a:cxn>
                <a:cxn ang="0">
                  <a:pos x="80" y="0"/>
                </a:cxn>
                <a:cxn ang="0">
                  <a:pos x="40" y="0"/>
                </a:cxn>
                <a:cxn ang="0">
                  <a:pos x="40" y="485"/>
                </a:cxn>
                <a:cxn ang="0">
                  <a:pos x="80" y="485"/>
                </a:cxn>
                <a:cxn ang="0">
                  <a:pos x="80" y="0"/>
                </a:cxn>
                <a:cxn ang="0">
                  <a:pos x="120" y="465"/>
                </a:cxn>
                <a:cxn ang="0">
                  <a:pos x="80" y="465"/>
                </a:cxn>
                <a:cxn ang="0">
                  <a:pos x="80" y="485"/>
                </a:cxn>
                <a:cxn ang="0">
                  <a:pos x="110" y="485"/>
                </a:cxn>
                <a:cxn ang="0">
                  <a:pos x="120" y="465"/>
                </a:cxn>
              </a:cxnLst>
              <a:rect l="0" t="0" r="r" b="b"/>
              <a:pathLst>
                <a:path w="120" h="585">
                  <a:moveTo>
                    <a:pt x="40" y="465"/>
                  </a:moveTo>
                  <a:lnTo>
                    <a:pt x="0" y="465"/>
                  </a:lnTo>
                  <a:lnTo>
                    <a:pt x="60" y="585"/>
                  </a:lnTo>
                  <a:lnTo>
                    <a:pt x="110" y="485"/>
                  </a:lnTo>
                  <a:lnTo>
                    <a:pt x="40" y="485"/>
                  </a:lnTo>
                  <a:lnTo>
                    <a:pt x="40" y="465"/>
                  </a:lnTo>
                  <a:close/>
                  <a:moveTo>
                    <a:pt x="80" y="0"/>
                  </a:moveTo>
                  <a:lnTo>
                    <a:pt x="40" y="0"/>
                  </a:lnTo>
                  <a:lnTo>
                    <a:pt x="40" y="485"/>
                  </a:lnTo>
                  <a:lnTo>
                    <a:pt x="80" y="485"/>
                  </a:lnTo>
                  <a:lnTo>
                    <a:pt x="80" y="0"/>
                  </a:lnTo>
                  <a:close/>
                  <a:moveTo>
                    <a:pt x="120" y="465"/>
                  </a:moveTo>
                  <a:lnTo>
                    <a:pt x="80" y="465"/>
                  </a:lnTo>
                  <a:lnTo>
                    <a:pt x="80" y="485"/>
                  </a:lnTo>
                  <a:lnTo>
                    <a:pt x="110" y="485"/>
                  </a:lnTo>
                  <a:lnTo>
                    <a:pt x="120" y="465"/>
                  </a:lnTo>
                  <a:close/>
                </a:path>
              </a:pathLst>
            </a:custGeom>
            <a:solidFill>
              <a:srgbClr val="000000">
                <a:alpha val="38039"/>
              </a:srgb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74" name="docshape82"/>
            <p:cNvSpPr>
              <a:spLocks/>
            </p:cNvSpPr>
            <p:nvPr/>
          </p:nvSpPr>
          <p:spPr bwMode="auto">
            <a:xfrm>
              <a:off x="195" y="0"/>
              <a:ext cx="120" cy="585"/>
            </a:xfrm>
            <a:custGeom>
              <a:avLst/>
              <a:gdLst/>
              <a:ahLst/>
              <a:cxnLst>
                <a:cxn ang="0">
                  <a:pos x="40" y="465"/>
                </a:cxn>
                <a:cxn ang="0">
                  <a:pos x="0" y="465"/>
                </a:cxn>
                <a:cxn ang="0">
                  <a:pos x="60" y="585"/>
                </a:cxn>
                <a:cxn ang="0">
                  <a:pos x="110" y="485"/>
                </a:cxn>
                <a:cxn ang="0">
                  <a:pos x="40" y="485"/>
                </a:cxn>
                <a:cxn ang="0">
                  <a:pos x="40" y="465"/>
                </a:cxn>
                <a:cxn ang="0">
                  <a:pos x="80" y="0"/>
                </a:cxn>
                <a:cxn ang="0">
                  <a:pos x="40" y="0"/>
                </a:cxn>
                <a:cxn ang="0">
                  <a:pos x="40" y="485"/>
                </a:cxn>
                <a:cxn ang="0">
                  <a:pos x="80" y="485"/>
                </a:cxn>
                <a:cxn ang="0">
                  <a:pos x="80" y="0"/>
                </a:cxn>
                <a:cxn ang="0">
                  <a:pos x="120" y="465"/>
                </a:cxn>
                <a:cxn ang="0">
                  <a:pos x="80" y="465"/>
                </a:cxn>
                <a:cxn ang="0">
                  <a:pos x="80" y="485"/>
                </a:cxn>
                <a:cxn ang="0">
                  <a:pos x="110" y="485"/>
                </a:cxn>
                <a:cxn ang="0">
                  <a:pos x="120" y="465"/>
                </a:cxn>
              </a:cxnLst>
              <a:rect l="0" t="0" r="r" b="b"/>
              <a:pathLst>
                <a:path w="120" h="585">
                  <a:moveTo>
                    <a:pt x="40" y="465"/>
                  </a:moveTo>
                  <a:lnTo>
                    <a:pt x="0" y="465"/>
                  </a:lnTo>
                  <a:lnTo>
                    <a:pt x="60" y="585"/>
                  </a:lnTo>
                  <a:lnTo>
                    <a:pt x="110" y="485"/>
                  </a:lnTo>
                  <a:lnTo>
                    <a:pt x="40" y="485"/>
                  </a:lnTo>
                  <a:lnTo>
                    <a:pt x="40" y="465"/>
                  </a:lnTo>
                  <a:close/>
                  <a:moveTo>
                    <a:pt x="80" y="0"/>
                  </a:moveTo>
                  <a:lnTo>
                    <a:pt x="40" y="0"/>
                  </a:lnTo>
                  <a:lnTo>
                    <a:pt x="40" y="485"/>
                  </a:lnTo>
                  <a:lnTo>
                    <a:pt x="80" y="485"/>
                  </a:lnTo>
                  <a:lnTo>
                    <a:pt x="80" y="0"/>
                  </a:lnTo>
                  <a:close/>
                  <a:moveTo>
                    <a:pt x="120" y="465"/>
                  </a:moveTo>
                  <a:lnTo>
                    <a:pt x="80" y="465"/>
                  </a:lnTo>
                  <a:lnTo>
                    <a:pt x="80" y="485"/>
                  </a:lnTo>
                  <a:lnTo>
                    <a:pt x="110" y="485"/>
                  </a:lnTo>
                  <a:lnTo>
                    <a:pt x="120" y="46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73" name="docshape83"/>
            <p:cNvSpPr>
              <a:spLocks/>
            </p:cNvSpPr>
            <p:nvPr/>
          </p:nvSpPr>
          <p:spPr bwMode="auto">
            <a:xfrm>
              <a:off x="1695" y="31"/>
              <a:ext cx="120" cy="585"/>
            </a:xfrm>
            <a:custGeom>
              <a:avLst/>
              <a:gdLst/>
              <a:ahLst/>
              <a:cxnLst>
                <a:cxn ang="0">
                  <a:pos x="40" y="465"/>
                </a:cxn>
                <a:cxn ang="0">
                  <a:pos x="0" y="465"/>
                </a:cxn>
                <a:cxn ang="0">
                  <a:pos x="60" y="585"/>
                </a:cxn>
                <a:cxn ang="0">
                  <a:pos x="110" y="485"/>
                </a:cxn>
                <a:cxn ang="0">
                  <a:pos x="40" y="485"/>
                </a:cxn>
                <a:cxn ang="0">
                  <a:pos x="40" y="465"/>
                </a:cxn>
                <a:cxn ang="0">
                  <a:pos x="80" y="0"/>
                </a:cxn>
                <a:cxn ang="0">
                  <a:pos x="40" y="0"/>
                </a:cxn>
                <a:cxn ang="0">
                  <a:pos x="40" y="485"/>
                </a:cxn>
                <a:cxn ang="0">
                  <a:pos x="80" y="485"/>
                </a:cxn>
                <a:cxn ang="0">
                  <a:pos x="80" y="0"/>
                </a:cxn>
                <a:cxn ang="0">
                  <a:pos x="120" y="465"/>
                </a:cxn>
                <a:cxn ang="0">
                  <a:pos x="80" y="465"/>
                </a:cxn>
                <a:cxn ang="0">
                  <a:pos x="80" y="485"/>
                </a:cxn>
                <a:cxn ang="0">
                  <a:pos x="110" y="485"/>
                </a:cxn>
                <a:cxn ang="0">
                  <a:pos x="120" y="465"/>
                </a:cxn>
              </a:cxnLst>
              <a:rect l="0" t="0" r="r" b="b"/>
              <a:pathLst>
                <a:path w="120" h="585">
                  <a:moveTo>
                    <a:pt x="40" y="465"/>
                  </a:moveTo>
                  <a:lnTo>
                    <a:pt x="0" y="465"/>
                  </a:lnTo>
                  <a:lnTo>
                    <a:pt x="60" y="585"/>
                  </a:lnTo>
                  <a:lnTo>
                    <a:pt x="110" y="485"/>
                  </a:lnTo>
                  <a:lnTo>
                    <a:pt x="40" y="485"/>
                  </a:lnTo>
                  <a:lnTo>
                    <a:pt x="40" y="465"/>
                  </a:lnTo>
                  <a:close/>
                  <a:moveTo>
                    <a:pt x="80" y="0"/>
                  </a:moveTo>
                  <a:lnTo>
                    <a:pt x="40" y="0"/>
                  </a:lnTo>
                  <a:lnTo>
                    <a:pt x="40" y="485"/>
                  </a:lnTo>
                  <a:lnTo>
                    <a:pt x="80" y="485"/>
                  </a:lnTo>
                  <a:lnTo>
                    <a:pt x="80" y="0"/>
                  </a:lnTo>
                  <a:close/>
                  <a:moveTo>
                    <a:pt x="120" y="465"/>
                  </a:moveTo>
                  <a:lnTo>
                    <a:pt x="80" y="465"/>
                  </a:lnTo>
                  <a:lnTo>
                    <a:pt x="80" y="485"/>
                  </a:lnTo>
                  <a:lnTo>
                    <a:pt x="110" y="485"/>
                  </a:lnTo>
                  <a:lnTo>
                    <a:pt x="120" y="465"/>
                  </a:lnTo>
                  <a:close/>
                </a:path>
              </a:pathLst>
            </a:custGeom>
            <a:solidFill>
              <a:srgbClr val="000000">
                <a:alpha val="38039"/>
              </a:srgb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72" name="docshape84"/>
            <p:cNvSpPr>
              <a:spLocks/>
            </p:cNvSpPr>
            <p:nvPr/>
          </p:nvSpPr>
          <p:spPr bwMode="auto">
            <a:xfrm>
              <a:off x="1695" y="0"/>
              <a:ext cx="120" cy="585"/>
            </a:xfrm>
            <a:custGeom>
              <a:avLst/>
              <a:gdLst/>
              <a:ahLst/>
              <a:cxnLst>
                <a:cxn ang="0">
                  <a:pos x="40" y="465"/>
                </a:cxn>
                <a:cxn ang="0">
                  <a:pos x="0" y="465"/>
                </a:cxn>
                <a:cxn ang="0">
                  <a:pos x="60" y="585"/>
                </a:cxn>
                <a:cxn ang="0">
                  <a:pos x="110" y="485"/>
                </a:cxn>
                <a:cxn ang="0">
                  <a:pos x="40" y="485"/>
                </a:cxn>
                <a:cxn ang="0">
                  <a:pos x="40" y="465"/>
                </a:cxn>
                <a:cxn ang="0">
                  <a:pos x="80" y="0"/>
                </a:cxn>
                <a:cxn ang="0">
                  <a:pos x="40" y="0"/>
                </a:cxn>
                <a:cxn ang="0">
                  <a:pos x="40" y="485"/>
                </a:cxn>
                <a:cxn ang="0">
                  <a:pos x="80" y="485"/>
                </a:cxn>
                <a:cxn ang="0">
                  <a:pos x="80" y="0"/>
                </a:cxn>
                <a:cxn ang="0">
                  <a:pos x="120" y="465"/>
                </a:cxn>
                <a:cxn ang="0">
                  <a:pos x="80" y="465"/>
                </a:cxn>
                <a:cxn ang="0">
                  <a:pos x="80" y="485"/>
                </a:cxn>
                <a:cxn ang="0">
                  <a:pos x="110" y="485"/>
                </a:cxn>
                <a:cxn ang="0">
                  <a:pos x="120" y="465"/>
                </a:cxn>
              </a:cxnLst>
              <a:rect l="0" t="0" r="r" b="b"/>
              <a:pathLst>
                <a:path w="120" h="585">
                  <a:moveTo>
                    <a:pt x="40" y="465"/>
                  </a:moveTo>
                  <a:lnTo>
                    <a:pt x="0" y="465"/>
                  </a:lnTo>
                  <a:lnTo>
                    <a:pt x="60" y="585"/>
                  </a:lnTo>
                  <a:lnTo>
                    <a:pt x="110" y="485"/>
                  </a:lnTo>
                  <a:lnTo>
                    <a:pt x="40" y="485"/>
                  </a:lnTo>
                  <a:lnTo>
                    <a:pt x="40" y="465"/>
                  </a:lnTo>
                  <a:close/>
                  <a:moveTo>
                    <a:pt x="80" y="0"/>
                  </a:moveTo>
                  <a:lnTo>
                    <a:pt x="40" y="0"/>
                  </a:lnTo>
                  <a:lnTo>
                    <a:pt x="40" y="485"/>
                  </a:lnTo>
                  <a:lnTo>
                    <a:pt x="80" y="485"/>
                  </a:lnTo>
                  <a:lnTo>
                    <a:pt x="80" y="0"/>
                  </a:lnTo>
                  <a:close/>
                  <a:moveTo>
                    <a:pt x="120" y="465"/>
                  </a:moveTo>
                  <a:lnTo>
                    <a:pt x="80" y="465"/>
                  </a:lnTo>
                  <a:lnTo>
                    <a:pt x="80" y="485"/>
                  </a:lnTo>
                  <a:lnTo>
                    <a:pt x="110" y="485"/>
                  </a:lnTo>
                  <a:lnTo>
                    <a:pt x="120" y="46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71" name="docshape85"/>
            <p:cNvSpPr>
              <a:spLocks/>
            </p:cNvSpPr>
            <p:nvPr/>
          </p:nvSpPr>
          <p:spPr bwMode="auto">
            <a:xfrm>
              <a:off x="990" y="616"/>
              <a:ext cx="120" cy="570"/>
            </a:xfrm>
            <a:custGeom>
              <a:avLst/>
              <a:gdLst/>
              <a:ahLst/>
              <a:cxnLst>
                <a:cxn ang="0">
                  <a:pos x="40" y="450"/>
                </a:cxn>
                <a:cxn ang="0">
                  <a:pos x="0" y="450"/>
                </a:cxn>
                <a:cxn ang="0">
                  <a:pos x="60" y="570"/>
                </a:cxn>
                <a:cxn ang="0">
                  <a:pos x="110" y="470"/>
                </a:cxn>
                <a:cxn ang="0">
                  <a:pos x="40" y="470"/>
                </a:cxn>
                <a:cxn ang="0">
                  <a:pos x="40" y="450"/>
                </a:cxn>
                <a:cxn ang="0">
                  <a:pos x="80" y="0"/>
                </a:cxn>
                <a:cxn ang="0">
                  <a:pos x="40" y="0"/>
                </a:cxn>
                <a:cxn ang="0">
                  <a:pos x="40" y="470"/>
                </a:cxn>
                <a:cxn ang="0">
                  <a:pos x="80" y="470"/>
                </a:cxn>
                <a:cxn ang="0">
                  <a:pos x="80" y="0"/>
                </a:cxn>
                <a:cxn ang="0">
                  <a:pos x="120" y="450"/>
                </a:cxn>
                <a:cxn ang="0">
                  <a:pos x="80" y="450"/>
                </a:cxn>
                <a:cxn ang="0">
                  <a:pos x="80" y="470"/>
                </a:cxn>
                <a:cxn ang="0">
                  <a:pos x="110" y="470"/>
                </a:cxn>
                <a:cxn ang="0">
                  <a:pos x="120" y="450"/>
                </a:cxn>
              </a:cxnLst>
              <a:rect l="0" t="0" r="r" b="b"/>
              <a:pathLst>
                <a:path w="120" h="570">
                  <a:moveTo>
                    <a:pt x="40" y="450"/>
                  </a:moveTo>
                  <a:lnTo>
                    <a:pt x="0" y="450"/>
                  </a:lnTo>
                  <a:lnTo>
                    <a:pt x="60" y="570"/>
                  </a:lnTo>
                  <a:lnTo>
                    <a:pt x="110" y="470"/>
                  </a:lnTo>
                  <a:lnTo>
                    <a:pt x="40" y="470"/>
                  </a:lnTo>
                  <a:lnTo>
                    <a:pt x="40" y="450"/>
                  </a:lnTo>
                  <a:close/>
                  <a:moveTo>
                    <a:pt x="80" y="0"/>
                  </a:moveTo>
                  <a:lnTo>
                    <a:pt x="40" y="0"/>
                  </a:lnTo>
                  <a:lnTo>
                    <a:pt x="40" y="470"/>
                  </a:lnTo>
                  <a:lnTo>
                    <a:pt x="80" y="470"/>
                  </a:lnTo>
                  <a:lnTo>
                    <a:pt x="80" y="0"/>
                  </a:lnTo>
                  <a:close/>
                  <a:moveTo>
                    <a:pt x="120" y="450"/>
                  </a:moveTo>
                  <a:lnTo>
                    <a:pt x="80" y="450"/>
                  </a:lnTo>
                  <a:lnTo>
                    <a:pt x="80" y="470"/>
                  </a:lnTo>
                  <a:lnTo>
                    <a:pt x="110" y="470"/>
                  </a:lnTo>
                  <a:lnTo>
                    <a:pt x="120" y="450"/>
                  </a:lnTo>
                  <a:close/>
                </a:path>
              </a:pathLst>
            </a:custGeom>
            <a:solidFill>
              <a:srgbClr val="000000">
                <a:alpha val="38039"/>
              </a:srgb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70" name="docshape86"/>
            <p:cNvSpPr>
              <a:spLocks/>
            </p:cNvSpPr>
            <p:nvPr/>
          </p:nvSpPr>
          <p:spPr bwMode="auto">
            <a:xfrm>
              <a:off x="990" y="585"/>
              <a:ext cx="120" cy="570"/>
            </a:xfrm>
            <a:custGeom>
              <a:avLst/>
              <a:gdLst/>
              <a:ahLst/>
              <a:cxnLst>
                <a:cxn ang="0">
                  <a:pos x="40" y="450"/>
                </a:cxn>
                <a:cxn ang="0">
                  <a:pos x="0" y="450"/>
                </a:cxn>
                <a:cxn ang="0">
                  <a:pos x="60" y="570"/>
                </a:cxn>
                <a:cxn ang="0">
                  <a:pos x="110" y="470"/>
                </a:cxn>
                <a:cxn ang="0">
                  <a:pos x="40" y="470"/>
                </a:cxn>
                <a:cxn ang="0">
                  <a:pos x="40" y="450"/>
                </a:cxn>
                <a:cxn ang="0">
                  <a:pos x="80" y="0"/>
                </a:cxn>
                <a:cxn ang="0">
                  <a:pos x="40" y="0"/>
                </a:cxn>
                <a:cxn ang="0">
                  <a:pos x="40" y="470"/>
                </a:cxn>
                <a:cxn ang="0">
                  <a:pos x="80" y="470"/>
                </a:cxn>
                <a:cxn ang="0">
                  <a:pos x="80" y="0"/>
                </a:cxn>
                <a:cxn ang="0">
                  <a:pos x="120" y="450"/>
                </a:cxn>
                <a:cxn ang="0">
                  <a:pos x="80" y="450"/>
                </a:cxn>
                <a:cxn ang="0">
                  <a:pos x="80" y="470"/>
                </a:cxn>
                <a:cxn ang="0">
                  <a:pos x="110" y="470"/>
                </a:cxn>
                <a:cxn ang="0">
                  <a:pos x="120" y="450"/>
                </a:cxn>
              </a:cxnLst>
              <a:rect l="0" t="0" r="r" b="b"/>
              <a:pathLst>
                <a:path w="120" h="570">
                  <a:moveTo>
                    <a:pt x="40" y="450"/>
                  </a:moveTo>
                  <a:lnTo>
                    <a:pt x="0" y="450"/>
                  </a:lnTo>
                  <a:lnTo>
                    <a:pt x="60" y="570"/>
                  </a:lnTo>
                  <a:lnTo>
                    <a:pt x="110" y="470"/>
                  </a:lnTo>
                  <a:lnTo>
                    <a:pt x="40" y="470"/>
                  </a:lnTo>
                  <a:lnTo>
                    <a:pt x="40" y="450"/>
                  </a:lnTo>
                  <a:close/>
                  <a:moveTo>
                    <a:pt x="80" y="0"/>
                  </a:moveTo>
                  <a:lnTo>
                    <a:pt x="40" y="0"/>
                  </a:lnTo>
                  <a:lnTo>
                    <a:pt x="40" y="470"/>
                  </a:lnTo>
                  <a:lnTo>
                    <a:pt x="80" y="470"/>
                  </a:lnTo>
                  <a:lnTo>
                    <a:pt x="80" y="0"/>
                  </a:lnTo>
                  <a:close/>
                  <a:moveTo>
                    <a:pt x="120" y="450"/>
                  </a:moveTo>
                  <a:lnTo>
                    <a:pt x="80" y="450"/>
                  </a:lnTo>
                  <a:lnTo>
                    <a:pt x="80" y="470"/>
                  </a:lnTo>
                  <a:lnTo>
                    <a:pt x="110" y="470"/>
                  </a:lnTo>
                  <a:lnTo>
                    <a:pt x="120" y="4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389" name="docshapegroup66"/>
          <p:cNvGrpSpPr>
            <a:grpSpLocks/>
          </p:cNvGrpSpPr>
          <p:nvPr/>
        </p:nvGrpSpPr>
        <p:grpSpPr bwMode="auto">
          <a:xfrm>
            <a:off x="6950075" y="1876425"/>
            <a:ext cx="1330325" cy="347663"/>
            <a:chOff x="1510" y="-135"/>
            <a:chExt cx="2096" cy="547"/>
          </a:xfrm>
        </p:grpSpPr>
        <p:sp>
          <p:nvSpPr>
            <p:cNvPr id="58390" name="docshape67"/>
            <p:cNvSpPr>
              <a:spLocks/>
            </p:cNvSpPr>
            <p:nvPr/>
          </p:nvSpPr>
          <p:spPr bwMode="auto">
            <a:xfrm>
              <a:off x="1532" y="-113"/>
              <a:ext cx="2051" cy="502"/>
            </a:xfrm>
            <a:custGeom>
              <a:avLst/>
              <a:gdLst/>
              <a:ahLst/>
              <a:cxnLst>
                <a:cxn ang="0">
                  <a:pos x="63" y="0"/>
                </a:cxn>
                <a:cxn ang="0">
                  <a:pos x="38" y="5"/>
                </a:cxn>
                <a:cxn ang="0">
                  <a:pos x="18" y="18"/>
                </a:cxn>
                <a:cxn ang="0">
                  <a:pos x="5" y="38"/>
                </a:cxn>
                <a:cxn ang="0">
                  <a:pos x="0" y="63"/>
                </a:cxn>
                <a:cxn ang="0">
                  <a:pos x="0" y="439"/>
                </a:cxn>
                <a:cxn ang="0">
                  <a:pos x="5" y="463"/>
                </a:cxn>
                <a:cxn ang="0">
                  <a:pos x="18" y="483"/>
                </a:cxn>
                <a:cxn ang="0">
                  <a:pos x="38" y="497"/>
                </a:cxn>
                <a:cxn ang="0">
                  <a:pos x="63" y="502"/>
                </a:cxn>
                <a:cxn ang="0">
                  <a:pos x="1988" y="502"/>
                </a:cxn>
                <a:cxn ang="0">
                  <a:pos x="2013" y="497"/>
                </a:cxn>
                <a:cxn ang="0">
                  <a:pos x="2033" y="483"/>
                </a:cxn>
                <a:cxn ang="0">
                  <a:pos x="2046" y="463"/>
                </a:cxn>
                <a:cxn ang="0">
                  <a:pos x="2051" y="439"/>
                </a:cxn>
                <a:cxn ang="0">
                  <a:pos x="2051" y="63"/>
                </a:cxn>
                <a:cxn ang="0">
                  <a:pos x="2046" y="38"/>
                </a:cxn>
                <a:cxn ang="0">
                  <a:pos x="2033" y="18"/>
                </a:cxn>
                <a:cxn ang="0">
                  <a:pos x="2013" y="5"/>
                </a:cxn>
                <a:cxn ang="0">
                  <a:pos x="1988" y="0"/>
                </a:cxn>
                <a:cxn ang="0">
                  <a:pos x="63" y="0"/>
                </a:cxn>
              </a:cxnLst>
              <a:rect l="0" t="0" r="r" b="b"/>
              <a:pathLst>
                <a:path w="2051" h="502">
                  <a:moveTo>
                    <a:pt x="63" y="0"/>
                  </a:moveTo>
                  <a:lnTo>
                    <a:pt x="38" y="5"/>
                  </a:lnTo>
                  <a:lnTo>
                    <a:pt x="18" y="18"/>
                  </a:lnTo>
                  <a:lnTo>
                    <a:pt x="5" y="38"/>
                  </a:lnTo>
                  <a:lnTo>
                    <a:pt x="0" y="63"/>
                  </a:lnTo>
                  <a:lnTo>
                    <a:pt x="0" y="439"/>
                  </a:lnTo>
                  <a:lnTo>
                    <a:pt x="5" y="463"/>
                  </a:lnTo>
                  <a:lnTo>
                    <a:pt x="18" y="483"/>
                  </a:lnTo>
                  <a:lnTo>
                    <a:pt x="38" y="497"/>
                  </a:lnTo>
                  <a:lnTo>
                    <a:pt x="63" y="502"/>
                  </a:lnTo>
                  <a:lnTo>
                    <a:pt x="1988" y="502"/>
                  </a:lnTo>
                  <a:lnTo>
                    <a:pt x="2013" y="497"/>
                  </a:lnTo>
                  <a:lnTo>
                    <a:pt x="2033" y="483"/>
                  </a:lnTo>
                  <a:lnTo>
                    <a:pt x="2046" y="463"/>
                  </a:lnTo>
                  <a:lnTo>
                    <a:pt x="2051" y="439"/>
                  </a:lnTo>
                  <a:lnTo>
                    <a:pt x="2051" y="63"/>
                  </a:lnTo>
                  <a:lnTo>
                    <a:pt x="2046" y="38"/>
                  </a:lnTo>
                  <a:lnTo>
                    <a:pt x="2033" y="18"/>
                  </a:lnTo>
                  <a:lnTo>
                    <a:pt x="2013" y="5"/>
                  </a:lnTo>
                  <a:lnTo>
                    <a:pt x="1988" y="0"/>
                  </a:lnTo>
                  <a:lnTo>
                    <a:pt x="63" y="0"/>
                  </a:lnTo>
                  <a:close/>
                </a:path>
              </a:pathLst>
            </a:cu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 name="docshapegroup63"/>
          <p:cNvGrpSpPr>
            <a:grpSpLocks/>
          </p:cNvGrpSpPr>
          <p:nvPr/>
        </p:nvGrpSpPr>
        <p:grpSpPr bwMode="auto">
          <a:xfrm>
            <a:off x="7429500" y="5495925"/>
            <a:ext cx="280988" cy="280988"/>
            <a:chOff x="0" y="0"/>
            <a:chExt cx="442" cy="443"/>
          </a:xfrm>
        </p:grpSpPr>
        <p:pic>
          <p:nvPicPr>
            <p:cNvPr id="55" name="docshape64"/>
            <p:cNvPicPr>
              <a:picLocks noChangeAspect="1" noChangeArrowheads="1"/>
            </p:cNvPicPr>
            <p:nvPr/>
          </p:nvPicPr>
          <p:blipFill>
            <a:blip r:embed="rId2"/>
            <a:srcRect/>
            <a:stretch>
              <a:fillRect/>
            </a:stretch>
          </p:blipFill>
          <p:spPr bwMode="auto">
            <a:xfrm>
              <a:off x="25" y="25"/>
              <a:ext cx="392" cy="393"/>
            </a:xfrm>
            <a:prstGeom prst="rect">
              <a:avLst/>
            </a:prstGeom>
            <a:noFill/>
          </p:spPr>
        </p:pic>
        <p:sp>
          <p:nvSpPr>
            <p:cNvPr id="56" name="docshape65"/>
            <p:cNvSpPr>
              <a:spLocks/>
            </p:cNvSpPr>
            <p:nvPr/>
          </p:nvSpPr>
          <p:spPr bwMode="auto">
            <a:xfrm>
              <a:off x="25" y="25"/>
              <a:ext cx="392" cy="393"/>
            </a:xfrm>
            <a:custGeom>
              <a:avLst/>
              <a:gdLst/>
              <a:ahLst/>
              <a:cxnLst>
                <a:cxn ang="0">
                  <a:pos x="196" y="0"/>
                </a:cxn>
                <a:cxn ang="0">
                  <a:pos x="120" y="15"/>
                </a:cxn>
                <a:cxn ang="0">
                  <a:pos x="57" y="58"/>
                </a:cxn>
                <a:cxn ang="0">
                  <a:pos x="15" y="120"/>
                </a:cxn>
                <a:cxn ang="0">
                  <a:pos x="0" y="196"/>
                </a:cxn>
                <a:cxn ang="0">
                  <a:pos x="15" y="273"/>
                </a:cxn>
                <a:cxn ang="0">
                  <a:pos x="57" y="335"/>
                </a:cxn>
                <a:cxn ang="0">
                  <a:pos x="120" y="378"/>
                </a:cxn>
                <a:cxn ang="0">
                  <a:pos x="196" y="393"/>
                </a:cxn>
                <a:cxn ang="0">
                  <a:pos x="272" y="378"/>
                </a:cxn>
                <a:cxn ang="0">
                  <a:pos x="335" y="335"/>
                </a:cxn>
                <a:cxn ang="0">
                  <a:pos x="377" y="273"/>
                </a:cxn>
                <a:cxn ang="0">
                  <a:pos x="392" y="196"/>
                </a:cxn>
                <a:cxn ang="0">
                  <a:pos x="377" y="120"/>
                </a:cxn>
                <a:cxn ang="0">
                  <a:pos x="335" y="58"/>
                </a:cxn>
                <a:cxn ang="0">
                  <a:pos x="272" y="15"/>
                </a:cxn>
                <a:cxn ang="0">
                  <a:pos x="196" y="0"/>
                </a:cxn>
              </a:cxnLst>
              <a:rect l="0" t="0" r="r" b="b"/>
              <a:pathLst>
                <a:path w="392" h="393">
                  <a:moveTo>
                    <a:pt x="196" y="0"/>
                  </a:moveTo>
                  <a:lnTo>
                    <a:pt x="120" y="15"/>
                  </a:lnTo>
                  <a:lnTo>
                    <a:pt x="57" y="58"/>
                  </a:lnTo>
                  <a:lnTo>
                    <a:pt x="15" y="120"/>
                  </a:lnTo>
                  <a:lnTo>
                    <a:pt x="0" y="196"/>
                  </a:lnTo>
                  <a:lnTo>
                    <a:pt x="15" y="273"/>
                  </a:lnTo>
                  <a:lnTo>
                    <a:pt x="57" y="335"/>
                  </a:lnTo>
                  <a:lnTo>
                    <a:pt x="120" y="378"/>
                  </a:lnTo>
                  <a:lnTo>
                    <a:pt x="196" y="393"/>
                  </a:lnTo>
                  <a:lnTo>
                    <a:pt x="272" y="378"/>
                  </a:lnTo>
                  <a:lnTo>
                    <a:pt x="335" y="335"/>
                  </a:lnTo>
                  <a:lnTo>
                    <a:pt x="377" y="273"/>
                  </a:lnTo>
                  <a:lnTo>
                    <a:pt x="392" y="196"/>
                  </a:lnTo>
                  <a:lnTo>
                    <a:pt x="377" y="120"/>
                  </a:lnTo>
                  <a:lnTo>
                    <a:pt x="335" y="58"/>
                  </a:lnTo>
                  <a:lnTo>
                    <a:pt x="272" y="15"/>
                  </a:lnTo>
                  <a:lnTo>
                    <a:pt x="196" y="0"/>
                  </a:lnTo>
                  <a:close/>
                </a:path>
              </a:pathLst>
            </a:custGeom>
            <a:noFill/>
            <a:ln w="317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9196" y="291584"/>
            <a:ext cx="4985147" cy="646331"/>
          </a:xfrm>
          <a:prstGeom prst="rect">
            <a:avLst/>
          </a:prstGeom>
        </p:spPr>
        <p:txBody>
          <a:bodyPr wrap="none">
            <a:spAutoFit/>
          </a:bodyPr>
          <a:lstStyle/>
          <a:p>
            <a:pPr>
              <a:buFont typeface="Wingdings" pitchFamily="2" charset="2"/>
              <a:buChar char="v"/>
            </a:pPr>
            <a:r>
              <a:rPr lang="en-GB" sz="3600" b="1" u="sng" dirty="0" smtClean="0">
                <a:ln w="0"/>
                <a:effectLst>
                  <a:outerShdw blurRad="38100" dist="19050" dir="2700000" algn="tl" rotWithShape="0">
                    <a:schemeClr val="dk1">
                      <a:alpha val="40000"/>
                    </a:schemeClr>
                  </a:outerShdw>
                </a:effectLst>
                <a:latin typeface="Calibri" pitchFamily="34" charset="0"/>
                <a:cs typeface="Calibri" pitchFamily="34" charset="0"/>
              </a:rPr>
              <a:t>Activity Diagram : User</a:t>
            </a:r>
            <a:endParaRPr lang="en-US" sz="3600" u="sng" dirty="0">
              <a:latin typeface="Calibri" pitchFamily="34" charset="0"/>
              <a:cs typeface="Calibri" pitchFamily="34"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99410" y="999470"/>
            <a:ext cx="5503414" cy="54013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8852" y="329684"/>
            <a:ext cx="5324984" cy="646331"/>
          </a:xfrm>
          <a:prstGeom prst="rect">
            <a:avLst/>
          </a:prstGeom>
        </p:spPr>
        <p:txBody>
          <a:bodyPr wrap="none">
            <a:spAutoFit/>
          </a:bodyPr>
          <a:lstStyle/>
          <a:p>
            <a:pPr>
              <a:buFont typeface="Wingdings" pitchFamily="2" charset="2"/>
              <a:buChar char="v"/>
            </a:pPr>
            <a:r>
              <a:rPr lang="en-GB" sz="3600" b="1" u="sng" dirty="0" smtClean="0">
                <a:ln w="0"/>
                <a:effectLst>
                  <a:outerShdw blurRad="38100" dist="19050" dir="2700000" algn="tl" rotWithShape="0">
                    <a:schemeClr val="dk1">
                      <a:alpha val="40000"/>
                    </a:schemeClr>
                  </a:outerShdw>
                </a:effectLst>
                <a:latin typeface="Calibri" pitchFamily="34" charset="0"/>
                <a:cs typeface="Calibri" pitchFamily="34" charset="0"/>
              </a:rPr>
              <a:t>Activity Diagram : Admin</a:t>
            </a:r>
            <a:endParaRPr lang="en-US" sz="3600" u="sng" dirty="0">
              <a:latin typeface="Calibri" pitchFamily="34" charset="0"/>
              <a:cs typeface="Calibri" pitchFamily="34" charset="0"/>
            </a:endParaRPr>
          </a:p>
        </p:txBody>
      </p:sp>
      <p:pic>
        <p:nvPicPr>
          <p:cNvPr id="2" name="Picture 1"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95861" y="1123295"/>
            <a:ext cx="5403048" cy="53116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93209"/>
            <a:ext cx="9324975" cy="707886"/>
          </a:xfrm>
          <a:prstGeom prst="rect">
            <a:avLst/>
          </a:prstGeom>
        </p:spPr>
        <p:txBody>
          <a:bodyPr wrap="square">
            <a:spAutoFit/>
          </a:bodyPr>
          <a:lstStyle/>
          <a:p>
            <a:pPr algn="ctr"/>
            <a:r>
              <a:rPr lang="en-IN" sz="4000" b="1" u="sng" dirty="0" smtClean="0">
                <a:latin typeface="Times New Roman" panose="02020603050405020304" pitchFamily="18" charset="0"/>
                <a:cs typeface="Times New Roman" panose="02020603050405020304" pitchFamily="18" charset="0"/>
              </a:rPr>
              <a:t>3.1.4) Sequence Diagram </a:t>
            </a:r>
          </a:p>
        </p:txBody>
      </p:sp>
      <p:sp>
        <p:nvSpPr>
          <p:cNvPr id="3" name="Rectangle 2"/>
          <p:cNvSpPr/>
          <p:nvPr/>
        </p:nvSpPr>
        <p:spPr>
          <a:xfrm>
            <a:off x="5087051" y="1074093"/>
            <a:ext cx="1903598" cy="461665"/>
          </a:xfrm>
          <a:prstGeom prst="rect">
            <a:avLst/>
          </a:prstGeom>
        </p:spPr>
        <p:txBody>
          <a:bodyPr wrap="none">
            <a:spAutoFit/>
          </a:bodyPr>
          <a:lstStyle/>
          <a:p>
            <a:pPr lvl="1"/>
            <a:r>
              <a:rPr lang="en-US" sz="2400" b="1" u="sng" dirty="0" smtClean="0">
                <a:latin typeface="Calibri" pitchFamily="34" charset="0"/>
                <a:cs typeface="Calibri" pitchFamily="34" charset="0"/>
              </a:rPr>
              <a:t>Notations</a:t>
            </a:r>
            <a:endParaRPr lang="en-US" sz="2400" b="1" u="sng" dirty="0">
              <a:latin typeface="Calibri" pitchFamily="34" charset="0"/>
              <a:cs typeface="Calibri" pitchFamily="34"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047882366"/>
              </p:ext>
            </p:extLst>
          </p:nvPr>
        </p:nvGraphicFramePr>
        <p:xfrm>
          <a:off x="3034030" y="1653222"/>
          <a:ext cx="6085840" cy="4732655"/>
        </p:xfrm>
        <a:graphic>
          <a:graphicData uri="http://schemas.openxmlformats.org/drawingml/2006/table">
            <a:tbl>
              <a:tblPr/>
              <a:tblGrid>
                <a:gridCol w="1619250"/>
                <a:gridCol w="1890395"/>
                <a:gridCol w="2576195"/>
              </a:tblGrid>
              <a:tr h="697865">
                <a:tc>
                  <a:txBody>
                    <a:bodyPr/>
                    <a:lstStyle/>
                    <a:p>
                      <a:pPr marL="69850" marR="0">
                        <a:lnSpc>
                          <a:spcPts val="1810"/>
                        </a:lnSpc>
                        <a:spcBef>
                          <a:spcPts val="0"/>
                        </a:spcBef>
                        <a:spcAft>
                          <a:spcPts val="0"/>
                        </a:spcAft>
                      </a:pPr>
                      <a:r>
                        <a:rPr lang="en-US" sz="1400" b="1" spc="-20" dirty="0">
                          <a:solidFill>
                            <a:schemeClr val="tx1"/>
                          </a:solidFill>
                          <a:latin typeface="Times New Roman"/>
                          <a:ea typeface="Times New Roman"/>
                          <a:cs typeface="Times New Roman"/>
                        </a:rPr>
                        <a:t>Name</a:t>
                      </a:r>
                      <a:endParaRPr lang="en-US" sz="14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nSpc>
                          <a:spcPts val="1810"/>
                        </a:lnSpc>
                        <a:spcBef>
                          <a:spcPts val="0"/>
                        </a:spcBef>
                        <a:spcAft>
                          <a:spcPts val="0"/>
                        </a:spcAft>
                      </a:pPr>
                      <a:r>
                        <a:rPr lang="en-US" sz="1400" b="1" spc="-10">
                          <a:solidFill>
                            <a:schemeClr val="tx1"/>
                          </a:solidFill>
                          <a:latin typeface="Times New Roman"/>
                          <a:ea typeface="Times New Roman"/>
                          <a:cs typeface="Times New Roman"/>
                        </a:rPr>
                        <a:t>Symbol</a:t>
                      </a:r>
                      <a:endParaRPr lang="en-US" sz="14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nSpc>
                          <a:spcPts val="1810"/>
                        </a:lnSpc>
                        <a:spcBef>
                          <a:spcPts val="0"/>
                        </a:spcBef>
                        <a:spcAft>
                          <a:spcPts val="0"/>
                        </a:spcAft>
                      </a:pPr>
                      <a:r>
                        <a:rPr lang="en-US" sz="1400" b="1" spc="-10">
                          <a:solidFill>
                            <a:schemeClr val="tx1"/>
                          </a:solidFill>
                          <a:latin typeface="Times New Roman"/>
                          <a:ea typeface="Times New Roman"/>
                          <a:cs typeface="Times New Roman"/>
                        </a:rPr>
                        <a:t>Description</a:t>
                      </a:r>
                      <a:endParaRPr lang="en-US" sz="14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56690">
                <a:tc>
                  <a:txBody>
                    <a:bodyPr/>
                    <a:lstStyle/>
                    <a:p>
                      <a:pPr marL="69850" marR="555625">
                        <a:spcBef>
                          <a:spcPts val="0"/>
                        </a:spcBef>
                        <a:spcAft>
                          <a:spcPts val="0"/>
                        </a:spcAft>
                      </a:pPr>
                      <a:r>
                        <a:rPr lang="en-US" sz="1400" b="1" spc="-10" dirty="0">
                          <a:solidFill>
                            <a:schemeClr val="tx1"/>
                          </a:solidFill>
                          <a:latin typeface="Times New Roman"/>
                          <a:ea typeface="Times New Roman"/>
                          <a:cs typeface="Times New Roman"/>
                        </a:rPr>
                        <a:t>Synchronous Message</a:t>
                      </a:r>
                      <a:endParaRPr lang="en-US" sz="14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4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153670" lvl="0" indent="-342900">
                        <a:spcBef>
                          <a:spcPts val="0"/>
                        </a:spcBef>
                        <a:spcAft>
                          <a:spcPts val="0"/>
                        </a:spcAft>
                        <a:buSzPts val="1400"/>
                        <a:buFont typeface="Symbol"/>
                        <a:buChar char=""/>
                        <a:tabLst>
                          <a:tab pos="523875" algn="l"/>
                        </a:tabLst>
                      </a:pPr>
                      <a:r>
                        <a:rPr lang="en-US" sz="1400" spc="0">
                          <a:solidFill>
                            <a:schemeClr val="tx1"/>
                          </a:solidFill>
                          <a:latin typeface="Times New Roman"/>
                          <a:ea typeface="Symbol"/>
                          <a:cs typeface="Symbol"/>
                        </a:rPr>
                        <a:t>When the sender has to wait for a response to a message before it can continue, the symbol for the</a:t>
                      </a:r>
                      <a:r>
                        <a:rPr lang="en-US" sz="1400" spc="-90">
                          <a:solidFill>
                            <a:schemeClr val="tx1"/>
                          </a:solidFill>
                          <a:latin typeface="Times New Roman"/>
                          <a:ea typeface="Symbol"/>
                          <a:cs typeface="Symbol"/>
                        </a:rPr>
                        <a:t> </a:t>
                      </a:r>
                      <a:r>
                        <a:rPr lang="en-US" sz="1400" spc="0">
                          <a:solidFill>
                            <a:schemeClr val="tx1"/>
                          </a:solidFill>
                          <a:latin typeface="Times New Roman"/>
                          <a:ea typeface="Symbol"/>
                          <a:cs typeface="Symbol"/>
                        </a:rPr>
                        <a:t>synchronous</a:t>
                      </a:r>
                      <a:r>
                        <a:rPr lang="en-US" sz="1400" spc="-85">
                          <a:solidFill>
                            <a:schemeClr val="tx1"/>
                          </a:solidFill>
                          <a:latin typeface="Times New Roman"/>
                          <a:ea typeface="Symbol"/>
                          <a:cs typeface="Symbol"/>
                        </a:rPr>
                        <a:t> </a:t>
                      </a:r>
                      <a:r>
                        <a:rPr lang="en-US" sz="1400" spc="0">
                          <a:solidFill>
                            <a:schemeClr val="tx1"/>
                          </a:solidFill>
                          <a:latin typeface="Times New Roman"/>
                          <a:ea typeface="Symbol"/>
                          <a:cs typeface="Symbol"/>
                        </a:rPr>
                        <a:t>message is used.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50010">
                <a:tc>
                  <a:txBody>
                    <a:bodyPr/>
                    <a:lstStyle/>
                    <a:p>
                      <a:pPr marL="69850" marR="0">
                        <a:spcBef>
                          <a:spcPts val="610"/>
                        </a:spcBef>
                        <a:spcAft>
                          <a:spcPts val="0"/>
                        </a:spcAft>
                      </a:pPr>
                      <a:r>
                        <a:rPr lang="en-US" sz="1400" b="1">
                          <a:solidFill>
                            <a:schemeClr val="tx1"/>
                          </a:solidFill>
                          <a:latin typeface="Times New Roman"/>
                          <a:ea typeface="Times New Roman"/>
                          <a:cs typeface="Times New Roman"/>
                        </a:rPr>
                        <a:t>Call </a:t>
                      </a:r>
                      <a:r>
                        <a:rPr lang="en-US" sz="1400" b="1" spc="-10">
                          <a:solidFill>
                            <a:schemeClr val="tx1"/>
                          </a:solidFill>
                          <a:latin typeface="Times New Roman"/>
                          <a:ea typeface="Times New Roman"/>
                          <a:cs typeface="Times New Roman"/>
                        </a:rPr>
                        <a:t>Message</a:t>
                      </a:r>
                      <a:endParaRPr lang="en-US" sz="14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4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97790" lvl="0" indent="-342900">
                        <a:lnSpc>
                          <a:spcPct val="137000"/>
                        </a:lnSpc>
                        <a:spcBef>
                          <a:spcPts val="485"/>
                        </a:spcBef>
                        <a:spcAft>
                          <a:spcPts val="0"/>
                        </a:spcAft>
                        <a:buSzPts val="1400"/>
                        <a:buFont typeface="Symbol"/>
                        <a:buChar char=""/>
                        <a:tabLst>
                          <a:tab pos="523875" algn="l"/>
                        </a:tabLst>
                      </a:pPr>
                      <a:r>
                        <a:rPr lang="en-US" sz="1400" spc="0">
                          <a:solidFill>
                            <a:schemeClr val="tx1"/>
                          </a:solidFill>
                          <a:latin typeface="Times New Roman"/>
                          <a:ea typeface="Symbol"/>
                          <a:cs typeface="Symbol"/>
                        </a:rPr>
                        <a:t>A message defines a particular communication between Lifelines of an </a:t>
                      </a:r>
                      <a:r>
                        <a:rPr lang="en-US" sz="1400" spc="-10">
                          <a:solidFill>
                            <a:schemeClr val="tx1"/>
                          </a:solidFill>
                          <a:latin typeface="Times New Roman"/>
                          <a:ea typeface="Symbol"/>
                          <a:cs typeface="Symbol"/>
                        </a:rPr>
                        <a:t>Interaction.</a:t>
                      </a:r>
                      <a:endParaRPr lang="en-US" sz="1400" spc="0">
                        <a:solidFill>
                          <a:schemeClr val="tx1"/>
                        </a:solidFill>
                        <a:latin typeface="Times New Roman"/>
                        <a:ea typeface="Symbol"/>
                        <a:cs typeface="Symbo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28090">
                <a:tc>
                  <a:txBody>
                    <a:bodyPr/>
                    <a:lstStyle/>
                    <a:p>
                      <a:pPr marL="69850" marR="0">
                        <a:lnSpc>
                          <a:spcPts val="1600"/>
                        </a:lnSpc>
                        <a:spcBef>
                          <a:spcPts val="0"/>
                        </a:spcBef>
                        <a:spcAft>
                          <a:spcPts val="0"/>
                        </a:spcAft>
                      </a:pPr>
                      <a:r>
                        <a:rPr lang="en-US" sz="1400" b="1">
                          <a:solidFill>
                            <a:schemeClr val="tx1"/>
                          </a:solidFill>
                          <a:latin typeface="Times New Roman"/>
                          <a:ea typeface="Times New Roman"/>
                          <a:cs typeface="Times New Roman"/>
                        </a:rPr>
                        <a:t>Return</a:t>
                      </a:r>
                      <a:r>
                        <a:rPr lang="en-US" sz="1400" b="1" spc="-50">
                          <a:solidFill>
                            <a:schemeClr val="tx1"/>
                          </a:solidFill>
                          <a:latin typeface="Times New Roman"/>
                          <a:ea typeface="Times New Roman"/>
                          <a:cs typeface="Times New Roman"/>
                        </a:rPr>
                        <a:t> </a:t>
                      </a:r>
                      <a:r>
                        <a:rPr lang="en-US" sz="1400" b="1" spc="-10">
                          <a:solidFill>
                            <a:schemeClr val="tx1"/>
                          </a:solidFill>
                          <a:latin typeface="Times New Roman"/>
                          <a:ea typeface="Times New Roman"/>
                          <a:cs typeface="Times New Roman"/>
                        </a:rPr>
                        <a:t>Message</a:t>
                      </a:r>
                      <a:endParaRPr lang="en-US" sz="14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435"/>
                        </a:spcBef>
                        <a:spcAft>
                          <a:spcPts val="0"/>
                        </a:spcAft>
                      </a:pPr>
                      <a:endParaRPr lang="en-US" sz="14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154305" lvl="0" indent="-342900">
                        <a:spcBef>
                          <a:spcPts val="0"/>
                        </a:spcBef>
                        <a:spcAft>
                          <a:spcPts val="0"/>
                        </a:spcAft>
                        <a:buSzPts val="1000"/>
                        <a:buFont typeface="Symbol"/>
                        <a:buChar char=""/>
                        <a:tabLst>
                          <a:tab pos="523875" algn="l"/>
                        </a:tabLst>
                      </a:pPr>
                      <a:r>
                        <a:rPr lang="en-US" sz="1400" spc="0" dirty="0">
                          <a:solidFill>
                            <a:schemeClr val="tx1"/>
                          </a:solidFill>
                          <a:latin typeface="Times New Roman"/>
                          <a:ea typeface="Symbol"/>
                          <a:cs typeface="Symbol"/>
                        </a:rPr>
                        <a:t>Return message is a</a:t>
                      </a:r>
                      <a:r>
                        <a:rPr lang="en-US" sz="1400" spc="-2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kind of message that represents the pass of information back to the caller of a corresponded</a:t>
                      </a:r>
                    </a:p>
                    <a:p>
                      <a:pPr marL="523875" marR="0">
                        <a:lnSpc>
                          <a:spcPts val="1560"/>
                        </a:lnSpc>
                        <a:spcBef>
                          <a:spcPts val="0"/>
                        </a:spcBef>
                        <a:spcAft>
                          <a:spcPts val="0"/>
                        </a:spcAft>
                      </a:pPr>
                      <a:r>
                        <a:rPr lang="en-US" sz="1400" dirty="0">
                          <a:solidFill>
                            <a:schemeClr val="tx1"/>
                          </a:solidFill>
                          <a:latin typeface="Times New Roman"/>
                          <a:ea typeface="Times New Roman"/>
                          <a:cs typeface="Times New Roman"/>
                        </a:rPr>
                        <a:t>former</a:t>
                      </a:r>
                      <a:r>
                        <a:rPr lang="en-US" sz="1400" spc="45" dirty="0">
                          <a:solidFill>
                            <a:schemeClr val="tx1"/>
                          </a:solidFill>
                          <a:latin typeface="Times New Roman"/>
                          <a:ea typeface="Times New Roman"/>
                          <a:cs typeface="Times New Roman"/>
                        </a:rPr>
                        <a:t> </a:t>
                      </a:r>
                      <a:r>
                        <a:rPr lang="en-US" sz="1400" spc="-10" dirty="0">
                          <a:solidFill>
                            <a:schemeClr val="tx1"/>
                          </a:solidFill>
                          <a:latin typeface="Times New Roman"/>
                          <a:ea typeface="Times New Roman"/>
                          <a:cs typeface="Times New Roman"/>
                        </a:rPr>
                        <a:t>message</a:t>
                      </a:r>
                      <a:endParaRPr lang="en-US" sz="14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55301" name="docshapegroup93"/>
          <p:cNvGrpSpPr>
            <a:grpSpLocks/>
          </p:cNvGrpSpPr>
          <p:nvPr/>
        </p:nvGrpSpPr>
        <p:grpSpPr bwMode="auto">
          <a:xfrm>
            <a:off x="4924425" y="2962275"/>
            <a:ext cx="1154113" cy="57150"/>
            <a:chOff x="0" y="0"/>
            <a:chExt cx="1818" cy="90"/>
          </a:xfrm>
        </p:grpSpPr>
        <p:sp>
          <p:nvSpPr>
            <p:cNvPr id="55302" name="Line 6"/>
            <p:cNvSpPr>
              <a:spLocks noChangeShapeType="1"/>
            </p:cNvSpPr>
            <p:nvPr/>
          </p:nvSpPr>
          <p:spPr bwMode="auto">
            <a:xfrm>
              <a:off x="0" y="45"/>
              <a:ext cx="1818" cy="0"/>
            </a:xfrm>
            <a:prstGeom prst="line">
              <a:avLst/>
            </a:prstGeom>
            <a:noFill/>
            <a:ln w="571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299" name="docshapegroup94"/>
          <p:cNvGrpSpPr>
            <a:grpSpLocks/>
          </p:cNvGrpSpPr>
          <p:nvPr/>
        </p:nvGrpSpPr>
        <p:grpSpPr bwMode="auto">
          <a:xfrm>
            <a:off x="4686300" y="4343400"/>
            <a:ext cx="1800225" cy="85725"/>
            <a:chOff x="0" y="0"/>
            <a:chExt cx="2835" cy="135"/>
          </a:xfrm>
        </p:grpSpPr>
        <p:sp>
          <p:nvSpPr>
            <p:cNvPr id="55300" name="docshape95"/>
            <p:cNvSpPr>
              <a:spLocks/>
            </p:cNvSpPr>
            <p:nvPr/>
          </p:nvSpPr>
          <p:spPr bwMode="auto">
            <a:xfrm>
              <a:off x="0" y="0"/>
              <a:ext cx="2835" cy="135"/>
            </a:xfrm>
            <a:custGeom>
              <a:avLst/>
              <a:gdLst/>
              <a:ahLst/>
              <a:cxnLst>
                <a:cxn ang="0">
                  <a:pos x="2700" y="0"/>
                </a:cxn>
                <a:cxn ang="0">
                  <a:pos x="2700" y="135"/>
                </a:cxn>
                <a:cxn ang="0">
                  <a:pos x="2790" y="90"/>
                </a:cxn>
                <a:cxn ang="0">
                  <a:pos x="2723" y="90"/>
                </a:cxn>
                <a:cxn ang="0">
                  <a:pos x="2723" y="45"/>
                </a:cxn>
                <a:cxn ang="0">
                  <a:pos x="2790" y="45"/>
                </a:cxn>
                <a:cxn ang="0">
                  <a:pos x="2700" y="0"/>
                </a:cxn>
                <a:cxn ang="0">
                  <a:pos x="2700" y="45"/>
                </a:cxn>
                <a:cxn ang="0">
                  <a:pos x="0" y="45"/>
                </a:cxn>
                <a:cxn ang="0">
                  <a:pos x="0" y="90"/>
                </a:cxn>
                <a:cxn ang="0">
                  <a:pos x="2700" y="90"/>
                </a:cxn>
                <a:cxn ang="0">
                  <a:pos x="2700" y="45"/>
                </a:cxn>
                <a:cxn ang="0">
                  <a:pos x="2790" y="45"/>
                </a:cxn>
                <a:cxn ang="0">
                  <a:pos x="2723" y="45"/>
                </a:cxn>
                <a:cxn ang="0">
                  <a:pos x="2723" y="90"/>
                </a:cxn>
                <a:cxn ang="0">
                  <a:pos x="2790" y="90"/>
                </a:cxn>
                <a:cxn ang="0">
                  <a:pos x="2835" y="68"/>
                </a:cxn>
                <a:cxn ang="0">
                  <a:pos x="2790" y="45"/>
                </a:cxn>
              </a:cxnLst>
              <a:rect l="0" t="0" r="r" b="b"/>
              <a:pathLst>
                <a:path w="2835" h="135">
                  <a:moveTo>
                    <a:pt x="2700" y="0"/>
                  </a:moveTo>
                  <a:lnTo>
                    <a:pt x="2700" y="135"/>
                  </a:lnTo>
                  <a:lnTo>
                    <a:pt x="2790" y="90"/>
                  </a:lnTo>
                  <a:lnTo>
                    <a:pt x="2723" y="90"/>
                  </a:lnTo>
                  <a:lnTo>
                    <a:pt x="2723" y="45"/>
                  </a:lnTo>
                  <a:lnTo>
                    <a:pt x="2790" y="45"/>
                  </a:lnTo>
                  <a:lnTo>
                    <a:pt x="2700" y="0"/>
                  </a:lnTo>
                  <a:close/>
                  <a:moveTo>
                    <a:pt x="2700" y="45"/>
                  </a:moveTo>
                  <a:lnTo>
                    <a:pt x="0" y="45"/>
                  </a:lnTo>
                  <a:lnTo>
                    <a:pt x="0" y="90"/>
                  </a:lnTo>
                  <a:lnTo>
                    <a:pt x="2700" y="90"/>
                  </a:lnTo>
                  <a:lnTo>
                    <a:pt x="2700" y="45"/>
                  </a:lnTo>
                  <a:close/>
                  <a:moveTo>
                    <a:pt x="2790" y="45"/>
                  </a:moveTo>
                  <a:lnTo>
                    <a:pt x="2723" y="45"/>
                  </a:lnTo>
                  <a:lnTo>
                    <a:pt x="2723" y="90"/>
                  </a:lnTo>
                  <a:lnTo>
                    <a:pt x="2790" y="90"/>
                  </a:lnTo>
                  <a:lnTo>
                    <a:pt x="2835" y="68"/>
                  </a:lnTo>
                  <a:lnTo>
                    <a:pt x="2790" y="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297" name="docshapegroup96"/>
          <p:cNvGrpSpPr>
            <a:grpSpLocks/>
          </p:cNvGrpSpPr>
          <p:nvPr/>
        </p:nvGrpSpPr>
        <p:grpSpPr bwMode="auto">
          <a:xfrm>
            <a:off x="4714875" y="5667375"/>
            <a:ext cx="1714500" cy="76200"/>
            <a:chOff x="0" y="0"/>
            <a:chExt cx="2700" cy="120"/>
          </a:xfrm>
        </p:grpSpPr>
        <p:sp>
          <p:nvSpPr>
            <p:cNvPr id="55298" name="docshape97"/>
            <p:cNvSpPr>
              <a:spLocks/>
            </p:cNvSpPr>
            <p:nvPr/>
          </p:nvSpPr>
          <p:spPr bwMode="auto">
            <a:xfrm>
              <a:off x="0" y="0"/>
              <a:ext cx="2700" cy="120"/>
            </a:xfrm>
            <a:custGeom>
              <a:avLst/>
              <a:gdLst/>
              <a:ahLst/>
              <a:cxnLst>
                <a:cxn ang="0">
                  <a:pos x="2620" y="50"/>
                </a:cxn>
                <a:cxn ang="0">
                  <a:pos x="2700" y="70"/>
                </a:cxn>
                <a:cxn ang="0">
                  <a:pos x="2560" y="50"/>
                </a:cxn>
                <a:cxn ang="0">
                  <a:pos x="2480" y="70"/>
                </a:cxn>
                <a:cxn ang="0">
                  <a:pos x="2560" y="50"/>
                </a:cxn>
                <a:cxn ang="0">
                  <a:pos x="2340" y="50"/>
                </a:cxn>
                <a:cxn ang="0">
                  <a:pos x="2420" y="70"/>
                </a:cxn>
                <a:cxn ang="0">
                  <a:pos x="2280" y="50"/>
                </a:cxn>
                <a:cxn ang="0">
                  <a:pos x="2200" y="70"/>
                </a:cxn>
                <a:cxn ang="0">
                  <a:pos x="2280" y="50"/>
                </a:cxn>
                <a:cxn ang="0">
                  <a:pos x="2060" y="50"/>
                </a:cxn>
                <a:cxn ang="0">
                  <a:pos x="2140" y="70"/>
                </a:cxn>
                <a:cxn ang="0">
                  <a:pos x="2000" y="50"/>
                </a:cxn>
                <a:cxn ang="0">
                  <a:pos x="1920" y="70"/>
                </a:cxn>
                <a:cxn ang="0">
                  <a:pos x="2000" y="50"/>
                </a:cxn>
                <a:cxn ang="0">
                  <a:pos x="1780" y="50"/>
                </a:cxn>
                <a:cxn ang="0">
                  <a:pos x="1860" y="70"/>
                </a:cxn>
                <a:cxn ang="0">
                  <a:pos x="1720" y="50"/>
                </a:cxn>
                <a:cxn ang="0">
                  <a:pos x="1640" y="70"/>
                </a:cxn>
                <a:cxn ang="0">
                  <a:pos x="1720" y="50"/>
                </a:cxn>
                <a:cxn ang="0">
                  <a:pos x="1500" y="50"/>
                </a:cxn>
                <a:cxn ang="0">
                  <a:pos x="1580" y="70"/>
                </a:cxn>
                <a:cxn ang="0">
                  <a:pos x="1440" y="50"/>
                </a:cxn>
                <a:cxn ang="0">
                  <a:pos x="1360" y="70"/>
                </a:cxn>
                <a:cxn ang="0">
                  <a:pos x="1440" y="50"/>
                </a:cxn>
                <a:cxn ang="0">
                  <a:pos x="1220" y="50"/>
                </a:cxn>
                <a:cxn ang="0">
                  <a:pos x="1300" y="70"/>
                </a:cxn>
                <a:cxn ang="0">
                  <a:pos x="1160" y="50"/>
                </a:cxn>
                <a:cxn ang="0">
                  <a:pos x="1080" y="70"/>
                </a:cxn>
                <a:cxn ang="0">
                  <a:pos x="1160" y="50"/>
                </a:cxn>
                <a:cxn ang="0">
                  <a:pos x="940" y="50"/>
                </a:cxn>
                <a:cxn ang="0">
                  <a:pos x="1020" y="70"/>
                </a:cxn>
                <a:cxn ang="0">
                  <a:pos x="880" y="50"/>
                </a:cxn>
                <a:cxn ang="0">
                  <a:pos x="800" y="70"/>
                </a:cxn>
                <a:cxn ang="0">
                  <a:pos x="880" y="50"/>
                </a:cxn>
                <a:cxn ang="0">
                  <a:pos x="660" y="50"/>
                </a:cxn>
                <a:cxn ang="0">
                  <a:pos x="740" y="70"/>
                </a:cxn>
                <a:cxn ang="0">
                  <a:pos x="600" y="50"/>
                </a:cxn>
                <a:cxn ang="0">
                  <a:pos x="520" y="70"/>
                </a:cxn>
                <a:cxn ang="0">
                  <a:pos x="600" y="50"/>
                </a:cxn>
                <a:cxn ang="0">
                  <a:pos x="380" y="50"/>
                </a:cxn>
                <a:cxn ang="0">
                  <a:pos x="460" y="70"/>
                </a:cxn>
                <a:cxn ang="0">
                  <a:pos x="320" y="50"/>
                </a:cxn>
                <a:cxn ang="0">
                  <a:pos x="240" y="70"/>
                </a:cxn>
                <a:cxn ang="0">
                  <a:pos x="320" y="50"/>
                </a:cxn>
                <a:cxn ang="0">
                  <a:pos x="0" y="60"/>
                </a:cxn>
                <a:cxn ang="0">
                  <a:pos x="120" y="70"/>
                </a:cxn>
                <a:cxn ang="0">
                  <a:pos x="100" y="50"/>
                </a:cxn>
                <a:cxn ang="0">
                  <a:pos x="120" y="0"/>
                </a:cxn>
                <a:cxn ang="0">
                  <a:pos x="100" y="50"/>
                </a:cxn>
                <a:cxn ang="0">
                  <a:pos x="120" y="70"/>
                </a:cxn>
                <a:cxn ang="0">
                  <a:pos x="180" y="50"/>
                </a:cxn>
                <a:cxn ang="0">
                  <a:pos x="120" y="70"/>
                </a:cxn>
                <a:cxn ang="0">
                  <a:pos x="180" y="50"/>
                </a:cxn>
              </a:cxnLst>
              <a:rect l="0" t="0" r="r" b="b"/>
              <a:pathLst>
                <a:path w="2700" h="120">
                  <a:moveTo>
                    <a:pt x="2700" y="50"/>
                  </a:moveTo>
                  <a:lnTo>
                    <a:pt x="2620" y="50"/>
                  </a:lnTo>
                  <a:lnTo>
                    <a:pt x="2620" y="70"/>
                  </a:lnTo>
                  <a:lnTo>
                    <a:pt x="2700" y="70"/>
                  </a:lnTo>
                  <a:lnTo>
                    <a:pt x="2700" y="50"/>
                  </a:lnTo>
                  <a:close/>
                  <a:moveTo>
                    <a:pt x="2560" y="50"/>
                  </a:moveTo>
                  <a:lnTo>
                    <a:pt x="2480" y="50"/>
                  </a:lnTo>
                  <a:lnTo>
                    <a:pt x="2480" y="70"/>
                  </a:lnTo>
                  <a:lnTo>
                    <a:pt x="2560" y="70"/>
                  </a:lnTo>
                  <a:lnTo>
                    <a:pt x="2560" y="50"/>
                  </a:lnTo>
                  <a:close/>
                  <a:moveTo>
                    <a:pt x="2420" y="50"/>
                  </a:moveTo>
                  <a:lnTo>
                    <a:pt x="2340" y="50"/>
                  </a:lnTo>
                  <a:lnTo>
                    <a:pt x="2340" y="70"/>
                  </a:lnTo>
                  <a:lnTo>
                    <a:pt x="2420" y="70"/>
                  </a:lnTo>
                  <a:lnTo>
                    <a:pt x="2420" y="50"/>
                  </a:lnTo>
                  <a:close/>
                  <a:moveTo>
                    <a:pt x="2280" y="50"/>
                  </a:moveTo>
                  <a:lnTo>
                    <a:pt x="2200" y="50"/>
                  </a:lnTo>
                  <a:lnTo>
                    <a:pt x="2200" y="70"/>
                  </a:lnTo>
                  <a:lnTo>
                    <a:pt x="2280" y="70"/>
                  </a:lnTo>
                  <a:lnTo>
                    <a:pt x="2280" y="50"/>
                  </a:lnTo>
                  <a:close/>
                  <a:moveTo>
                    <a:pt x="2140" y="50"/>
                  </a:moveTo>
                  <a:lnTo>
                    <a:pt x="2060" y="50"/>
                  </a:lnTo>
                  <a:lnTo>
                    <a:pt x="2060" y="70"/>
                  </a:lnTo>
                  <a:lnTo>
                    <a:pt x="2140" y="70"/>
                  </a:lnTo>
                  <a:lnTo>
                    <a:pt x="2140" y="50"/>
                  </a:lnTo>
                  <a:close/>
                  <a:moveTo>
                    <a:pt x="2000" y="50"/>
                  </a:moveTo>
                  <a:lnTo>
                    <a:pt x="1920" y="50"/>
                  </a:lnTo>
                  <a:lnTo>
                    <a:pt x="1920" y="70"/>
                  </a:lnTo>
                  <a:lnTo>
                    <a:pt x="2000" y="70"/>
                  </a:lnTo>
                  <a:lnTo>
                    <a:pt x="2000" y="50"/>
                  </a:lnTo>
                  <a:close/>
                  <a:moveTo>
                    <a:pt x="1860" y="50"/>
                  </a:moveTo>
                  <a:lnTo>
                    <a:pt x="1780" y="50"/>
                  </a:lnTo>
                  <a:lnTo>
                    <a:pt x="1780" y="70"/>
                  </a:lnTo>
                  <a:lnTo>
                    <a:pt x="1860" y="70"/>
                  </a:lnTo>
                  <a:lnTo>
                    <a:pt x="1860" y="50"/>
                  </a:lnTo>
                  <a:close/>
                  <a:moveTo>
                    <a:pt x="1720" y="50"/>
                  </a:moveTo>
                  <a:lnTo>
                    <a:pt x="1640" y="50"/>
                  </a:lnTo>
                  <a:lnTo>
                    <a:pt x="1640" y="70"/>
                  </a:lnTo>
                  <a:lnTo>
                    <a:pt x="1720" y="70"/>
                  </a:lnTo>
                  <a:lnTo>
                    <a:pt x="1720" y="50"/>
                  </a:lnTo>
                  <a:close/>
                  <a:moveTo>
                    <a:pt x="1580" y="50"/>
                  </a:moveTo>
                  <a:lnTo>
                    <a:pt x="1500" y="50"/>
                  </a:lnTo>
                  <a:lnTo>
                    <a:pt x="1500" y="70"/>
                  </a:lnTo>
                  <a:lnTo>
                    <a:pt x="1580" y="70"/>
                  </a:lnTo>
                  <a:lnTo>
                    <a:pt x="1580" y="50"/>
                  </a:lnTo>
                  <a:close/>
                  <a:moveTo>
                    <a:pt x="1440" y="50"/>
                  </a:moveTo>
                  <a:lnTo>
                    <a:pt x="1360" y="50"/>
                  </a:lnTo>
                  <a:lnTo>
                    <a:pt x="1360" y="70"/>
                  </a:lnTo>
                  <a:lnTo>
                    <a:pt x="1440" y="70"/>
                  </a:lnTo>
                  <a:lnTo>
                    <a:pt x="1440" y="50"/>
                  </a:lnTo>
                  <a:close/>
                  <a:moveTo>
                    <a:pt x="1300" y="50"/>
                  </a:moveTo>
                  <a:lnTo>
                    <a:pt x="1220" y="50"/>
                  </a:lnTo>
                  <a:lnTo>
                    <a:pt x="1220" y="70"/>
                  </a:lnTo>
                  <a:lnTo>
                    <a:pt x="1300" y="70"/>
                  </a:lnTo>
                  <a:lnTo>
                    <a:pt x="1300" y="50"/>
                  </a:lnTo>
                  <a:close/>
                  <a:moveTo>
                    <a:pt x="1160" y="50"/>
                  </a:moveTo>
                  <a:lnTo>
                    <a:pt x="1080" y="50"/>
                  </a:lnTo>
                  <a:lnTo>
                    <a:pt x="1080" y="70"/>
                  </a:lnTo>
                  <a:lnTo>
                    <a:pt x="1160" y="70"/>
                  </a:lnTo>
                  <a:lnTo>
                    <a:pt x="1160" y="50"/>
                  </a:lnTo>
                  <a:close/>
                  <a:moveTo>
                    <a:pt x="1020" y="50"/>
                  </a:moveTo>
                  <a:lnTo>
                    <a:pt x="940" y="50"/>
                  </a:lnTo>
                  <a:lnTo>
                    <a:pt x="940" y="70"/>
                  </a:lnTo>
                  <a:lnTo>
                    <a:pt x="1020" y="70"/>
                  </a:lnTo>
                  <a:lnTo>
                    <a:pt x="1020" y="50"/>
                  </a:lnTo>
                  <a:close/>
                  <a:moveTo>
                    <a:pt x="880" y="50"/>
                  </a:moveTo>
                  <a:lnTo>
                    <a:pt x="800" y="50"/>
                  </a:lnTo>
                  <a:lnTo>
                    <a:pt x="800" y="70"/>
                  </a:lnTo>
                  <a:lnTo>
                    <a:pt x="880" y="70"/>
                  </a:lnTo>
                  <a:lnTo>
                    <a:pt x="880" y="50"/>
                  </a:lnTo>
                  <a:close/>
                  <a:moveTo>
                    <a:pt x="740" y="50"/>
                  </a:moveTo>
                  <a:lnTo>
                    <a:pt x="660" y="50"/>
                  </a:lnTo>
                  <a:lnTo>
                    <a:pt x="660" y="70"/>
                  </a:lnTo>
                  <a:lnTo>
                    <a:pt x="740" y="70"/>
                  </a:lnTo>
                  <a:lnTo>
                    <a:pt x="740" y="50"/>
                  </a:lnTo>
                  <a:close/>
                  <a:moveTo>
                    <a:pt x="600" y="50"/>
                  </a:moveTo>
                  <a:lnTo>
                    <a:pt x="520" y="50"/>
                  </a:lnTo>
                  <a:lnTo>
                    <a:pt x="520" y="70"/>
                  </a:lnTo>
                  <a:lnTo>
                    <a:pt x="600" y="70"/>
                  </a:lnTo>
                  <a:lnTo>
                    <a:pt x="600" y="50"/>
                  </a:lnTo>
                  <a:close/>
                  <a:moveTo>
                    <a:pt x="460" y="50"/>
                  </a:moveTo>
                  <a:lnTo>
                    <a:pt x="380" y="50"/>
                  </a:lnTo>
                  <a:lnTo>
                    <a:pt x="380" y="70"/>
                  </a:lnTo>
                  <a:lnTo>
                    <a:pt x="460" y="70"/>
                  </a:lnTo>
                  <a:lnTo>
                    <a:pt x="460" y="50"/>
                  </a:lnTo>
                  <a:close/>
                  <a:moveTo>
                    <a:pt x="320" y="50"/>
                  </a:moveTo>
                  <a:lnTo>
                    <a:pt x="240" y="50"/>
                  </a:lnTo>
                  <a:lnTo>
                    <a:pt x="240" y="70"/>
                  </a:lnTo>
                  <a:lnTo>
                    <a:pt x="320" y="70"/>
                  </a:lnTo>
                  <a:lnTo>
                    <a:pt x="320" y="50"/>
                  </a:lnTo>
                  <a:close/>
                  <a:moveTo>
                    <a:pt x="120" y="0"/>
                  </a:moveTo>
                  <a:lnTo>
                    <a:pt x="0" y="60"/>
                  </a:lnTo>
                  <a:lnTo>
                    <a:pt x="120" y="120"/>
                  </a:lnTo>
                  <a:lnTo>
                    <a:pt x="120" y="70"/>
                  </a:lnTo>
                  <a:lnTo>
                    <a:pt x="100" y="70"/>
                  </a:lnTo>
                  <a:lnTo>
                    <a:pt x="100" y="50"/>
                  </a:lnTo>
                  <a:lnTo>
                    <a:pt x="120" y="50"/>
                  </a:lnTo>
                  <a:lnTo>
                    <a:pt x="120" y="0"/>
                  </a:lnTo>
                  <a:close/>
                  <a:moveTo>
                    <a:pt x="120" y="50"/>
                  </a:moveTo>
                  <a:lnTo>
                    <a:pt x="100" y="50"/>
                  </a:lnTo>
                  <a:lnTo>
                    <a:pt x="100" y="70"/>
                  </a:lnTo>
                  <a:lnTo>
                    <a:pt x="120" y="70"/>
                  </a:lnTo>
                  <a:lnTo>
                    <a:pt x="120" y="50"/>
                  </a:lnTo>
                  <a:close/>
                  <a:moveTo>
                    <a:pt x="180" y="50"/>
                  </a:moveTo>
                  <a:lnTo>
                    <a:pt x="120" y="50"/>
                  </a:lnTo>
                  <a:lnTo>
                    <a:pt x="120" y="70"/>
                  </a:lnTo>
                  <a:lnTo>
                    <a:pt x="180" y="70"/>
                  </a:lnTo>
                  <a:lnTo>
                    <a:pt x="180"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2200" y="355134"/>
            <a:ext cx="7639050" cy="523220"/>
          </a:xfrm>
          <a:prstGeom prst="rect">
            <a:avLst/>
          </a:prstGeom>
        </p:spPr>
        <p:txBody>
          <a:bodyPr wrap="square">
            <a:spAutoFit/>
          </a:bodyPr>
          <a:lstStyle/>
          <a:p>
            <a:pPr algn="ctr">
              <a:buFont typeface="Wingdings" pitchFamily="2" charset="2"/>
              <a:buChar char="v"/>
            </a:pPr>
            <a:r>
              <a:rPr lang="en-IN" sz="2800" b="1" u="sng" dirty="0" smtClean="0">
                <a:latin typeface="Times New Roman" panose="02020603050405020304" pitchFamily="18" charset="0"/>
                <a:cs typeface="Times New Roman" panose="02020603050405020304" pitchFamily="18" charset="0"/>
              </a:rPr>
              <a:t> Sequence Diagram Notation</a:t>
            </a:r>
            <a:r>
              <a:rPr lang="en-US" dirty="0" smtClean="0">
                <a:latin typeface="Times New Roman" panose="02020603050405020304" pitchFamily="18" charset="0"/>
                <a:cs typeface="Times New Roman" panose="02020603050405020304" pitchFamily="18" charset="0"/>
              </a:rPr>
              <a:t> </a:t>
            </a:r>
            <a:endParaRPr lang="en-IN" sz="4000" b="1" u="sng" dirty="0">
              <a:latin typeface="Times New Roman" panose="02020603050405020304" pitchFamily="18" charset="0"/>
              <a:cs typeface="Times New Roman" panose="02020603050405020304" pitchFamily="18" charset="0"/>
            </a:endParaRPr>
          </a:p>
        </p:txBody>
      </p:sp>
      <p:graphicFrame>
        <p:nvGraphicFramePr>
          <p:cNvPr id="12" name="Table 11"/>
          <p:cNvGraphicFramePr>
            <a:graphicFrameLocks noGrp="1"/>
          </p:cNvGraphicFramePr>
          <p:nvPr>
            <p:extLst>
              <p:ext uri="{D42A27DB-BD31-4B8C-83A1-F6EECF244321}">
                <p14:modId xmlns="" xmlns:p14="http://schemas.microsoft.com/office/powerpoint/2010/main" val="1066571002"/>
              </p:ext>
            </p:extLst>
          </p:nvPr>
        </p:nvGraphicFramePr>
        <p:xfrm>
          <a:off x="3103792" y="1148291"/>
          <a:ext cx="6079665" cy="5418666"/>
        </p:xfrm>
        <a:graphic>
          <a:graphicData uri="http://schemas.openxmlformats.org/drawingml/2006/table">
            <a:tbl>
              <a:tblPr/>
              <a:tblGrid>
                <a:gridCol w="1382895"/>
                <a:gridCol w="2104792"/>
                <a:gridCol w="2591978"/>
              </a:tblGrid>
              <a:tr h="697157">
                <a:tc>
                  <a:txBody>
                    <a:bodyPr/>
                    <a:lstStyle/>
                    <a:p>
                      <a:pPr marL="69850" marR="0">
                        <a:lnSpc>
                          <a:spcPts val="1835"/>
                        </a:lnSpc>
                        <a:spcBef>
                          <a:spcPts val="0"/>
                        </a:spcBef>
                        <a:spcAft>
                          <a:spcPts val="0"/>
                        </a:spcAft>
                      </a:pPr>
                      <a:r>
                        <a:rPr lang="en-US" sz="1400" b="1" spc="-20" dirty="0">
                          <a:solidFill>
                            <a:schemeClr val="tx1"/>
                          </a:solidFill>
                          <a:latin typeface="Times New Roman"/>
                          <a:ea typeface="Times New Roman"/>
                          <a:cs typeface="Times New Roman"/>
                        </a:rPr>
                        <a:t>Name</a:t>
                      </a:r>
                      <a:endParaRPr lang="en-US" sz="14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nSpc>
                          <a:spcPts val="1835"/>
                        </a:lnSpc>
                        <a:spcBef>
                          <a:spcPts val="0"/>
                        </a:spcBef>
                        <a:spcAft>
                          <a:spcPts val="0"/>
                        </a:spcAft>
                      </a:pPr>
                      <a:r>
                        <a:rPr lang="en-US" sz="1400" b="1" spc="-10">
                          <a:solidFill>
                            <a:schemeClr val="tx1"/>
                          </a:solidFill>
                          <a:latin typeface="Times New Roman"/>
                          <a:ea typeface="Times New Roman"/>
                          <a:cs typeface="Times New Roman"/>
                        </a:rPr>
                        <a:t>Symbol</a:t>
                      </a:r>
                      <a:endParaRPr lang="en-US" sz="14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nSpc>
                          <a:spcPts val="1835"/>
                        </a:lnSpc>
                        <a:spcBef>
                          <a:spcPts val="0"/>
                        </a:spcBef>
                        <a:spcAft>
                          <a:spcPts val="0"/>
                        </a:spcAft>
                      </a:pPr>
                      <a:r>
                        <a:rPr lang="en-US" sz="1400" b="1" spc="-10">
                          <a:solidFill>
                            <a:schemeClr val="tx1"/>
                          </a:solidFill>
                          <a:latin typeface="Times New Roman"/>
                          <a:ea typeface="Times New Roman"/>
                          <a:cs typeface="Times New Roman"/>
                        </a:rPr>
                        <a:t>Description</a:t>
                      </a:r>
                      <a:endParaRPr lang="en-US" sz="14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87514">
                <a:tc>
                  <a:txBody>
                    <a:bodyPr/>
                    <a:lstStyle/>
                    <a:p>
                      <a:pPr marL="69850" marR="0">
                        <a:spcBef>
                          <a:spcPts val="10"/>
                        </a:spcBef>
                        <a:spcAft>
                          <a:spcPts val="0"/>
                        </a:spcAft>
                      </a:pPr>
                      <a:r>
                        <a:rPr lang="en-US" sz="1400" b="1">
                          <a:solidFill>
                            <a:schemeClr val="tx1"/>
                          </a:solidFill>
                          <a:latin typeface="Times New Roman"/>
                          <a:ea typeface="Times New Roman"/>
                          <a:cs typeface="Times New Roman"/>
                        </a:rPr>
                        <a:t>Delete</a:t>
                      </a:r>
                      <a:r>
                        <a:rPr lang="en-US" sz="1400" b="1" spc="-30">
                          <a:solidFill>
                            <a:schemeClr val="tx1"/>
                          </a:solidFill>
                          <a:latin typeface="Times New Roman"/>
                          <a:ea typeface="Times New Roman"/>
                          <a:cs typeface="Times New Roman"/>
                        </a:rPr>
                        <a:t> </a:t>
                      </a:r>
                      <a:r>
                        <a:rPr lang="en-US" sz="1400" b="1" spc="-10">
                          <a:solidFill>
                            <a:schemeClr val="tx1"/>
                          </a:solidFill>
                          <a:latin typeface="Times New Roman"/>
                          <a:ea typeface="Times New Roman"/>
                          <a:cs typeface="Times New Roman"/>
                        </a:rPr>
                        <a:t>Message</a:t>
                      </a:r>
                      <a:endParaRPr lang="en-US" sz="14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715"/>
                        </a:spcBef>
                        <a:spcAft>
                          <a:spcPts val="0"/>
                        </a:spcAft>
                      </a:pPr>
                      <a:endParaRPr lang="en-US" sz="14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83185" lvl="0" indent="-342900">
                        <a:lnSpc>
                          <a:spcPct val="113000"/>
                        </a:lnSpc>
                        <a:spcBef>
                          <a:spcPts val="0"/>
                        </a:spcBef>
                        <a:spcAft>
                          <a:spcPts val="0"/>
                        </a:spcAft>
                        <a:buSzPts val="1400"/>
                        <a:buFont typeface="Symbol"/>
                        <a:buNone/>
                        <a:tabLst>
                          <a:tab pos="523875" algn="l"/>
                        </a:tabLst>
                      </a:pPr>
                      <a:r>
                        <a:rPr lang="en-US" sz="1400" spc="0" dirty="0" smtClean="0">
                          <a:solidFill>
                            <a:schemeClr val="tx1"/>
                          </a:solidFill>
                          <a:latin typeface="Times New Roman"/>
                          <a:ea typeface="Symbol"/>
                          <a:cs typeface="Symbol"/>
                        </a:rPr>
                        <a:t>        The </a:t>
                      </a:r>
                      <a:r>
                        <a:rPr lang="en-US" sz="1400" spc="0" dirty="0">
                          <a:solidFill>
                            <a:schemeClr val="tx1"/>
                          </a:solidFill>
                          <a:latin typeface="Times New Roman"/>
                          <a:ea typeface="Symbol"/>
                          <a:cs typeface="Symbol"/>
                        </a:rPr>
                        <a:t>Delete Message symbol is used to delete an object. This is represented by</a:t>
                      </a:r>
                      <a:r>
                        <a:rPr lang="en-US" sz="1400" spc="-5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adding</a:t>
                      </a:r>
                      <a:r>
                        <a:rPr lang="en-US" sz="1400" spc="-5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an</a:t>
                      </a:r>
                      <a:r>
                        <a:rPr lang="en-US" sz="1400" spc="-5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“X”</a:t>
                      </a:r>
                      <a:r>
                        <a:rPr lang="en-US" sz="1400" spc="-2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at</a:t>
                      </a:r>
                      <a:r>
                        <a:rPr lang="en-US" sz="1400" spc="-3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the</a:t>
                      </a:r>
                      <a:r>
                        <a:rPr lang="en-US" sz="1400" spc="-30" dirty="0">
                          <a:solidFill>
                            <a:schemeClr val="tx1"/>
                          </a:solidFill>
                          <a:latin typeface="Times New Roman"/>
                          <a:ea typeface="Symbol"/>
                          <a:cs typeface="Symbol"/>
                        </a:rPr>
                        <a:t> </a:t>
                      </a:r>
                      <a:r>
                        <a:rPr lang="en-US" sz="1400" spc="0" dirty="0" err="1" smtClean="0">
                          <a:solidFill>
                            <a:schemeClr val="tx1"/>
                          </a:solidFill>
                          <a:latin typeface="Times New Roman"/>
                          <a:ea typeface="Symbol"/>
                          <a:cs typeface="Symbol"/>
                        </a:rPr>
                        <a:t>end</a:t>
                      </a:r>
                      <a:r>
                        <a:rPr lang="en-US" sz="1400" dirty="0" err="1" smtClean="0">
                          <a:solidFill>
                            <a:schemeClr val="tx1"/>
                          </a:solidFill>
                          <a:latin typeface="Times New Roman"/>
                          <a:ea typeface="Times New Roman"/>
                          <a:cs typeface="Times New Roman"/>
                        </a:rPr>
                        <a:t>of</a:t>
                      </a:r>
                      <a:r>
                        <a:rPr lang="en-US" sz="1400" spc="-30" dirty="0" smtClean="0">
                          <a:solidFill>
                            <a:schemeClr val="tx1"/>
                          </a:solidFill>
                          <a:latin typeface="Times New Roman"/>
                          <a:ea typeface="Times New Roman"/>
                          <a:cs typeface="Times New Roman"/>
                        </a:rPr>
                        <a:t> </a:t>
                      </a:r>
                      <a:r>
                        <a:rPr lang="en-US" sz="1400" dirty="0">
                          <a:solidFill>
                            <a:schemeClr val="tx1"/>
                          </a:solidFill>
                          <a:latin typeface="Times New Roman"/>
                          <a:ea typeface="Times New Roman"/>
                          <a:cs typeface="Times New Roman"/>
                        </a:rPr>
                        <a:t>an</a:t>
                      </a:r>
                      <a:r>
                        <a:rPr lang="en-US" sz="1400" spc="-15" dirty="0">
                          <a:solidFill>
                            <a:schemeClr val="tx1"/>
                          </a:solidFill>
                          <a:latin typeface="Times New Roman"/>
                          <a:ea typeface="Times New Roman"/>
                          <a:cs typeface="Times New Roman"/>
                        </a:rPr>
                        <a:t> </a:t>
                      </a:r>
                      <a:r>
                        <a:rPr lang="en-US" sz="1400" spc="-10" dirty="0">
                          <a:solidFill>
                            <a:schemeClr val="tx1"/>
                          </a:solidFill>
                          <a:latin typeface="Times New Roman"/>
                          <a:ea typeface="Times New Roman"/>
                          <a:cs typeface="Times New Roman"/>
                        </a:rPr>
                        <a:t>arrow.</a:t>
                      </a:r>
                      <a:endParaRPr lang="en-US" sz="14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12710">
                <a:tc>
                  <a:txBody>
                    <a:bodyPr/>
                    <a:lstStyle/>
                    <a:p>
                      <a:pPr marL="69850" marR="0">
                        <a:spcBef>
                          <a:spcPts val="10"/>
                        </a:spcBef>
                        <a:spcAft>
                          <a:spcPts val="0"/>
                        </a:spcAft>
                      </a:pPr>
                      <a:r>
                        <a:rPr lang="en-US" sz="1400" b="1" dirty="0">
                          <a:solidFill>
                            <a:schemeClr val="tx1"/>
                          </a:solidFill>
                          <a:latin typeface="Times New Roman"/>
                          <a:ea typeface="Times New Roman"/>
                          <a:cs typeface="Times New Roman"/>
                        </a:rPr>
                        <a:t>Self</a:t>
                      </a:r>
                      <a:r>
                        <a:rPr lang="en-US" sz="1400" b="1" spc="-15" dirty="0">
                          <a:solidFill>
                            <a:schemeClr val="tx1"/>
                          </a:solidFill>
                          <a:latin typeface="Times New Roman"/>
                          <a:ea typeface="Times New Roman"/>
                          <a:cs typeface="Times New Roman"/>
                        </a:rPr>
                        <a:t> </a:t>
                      </a:r>
                      <a:r>
                        <a:rPr lang="en-US" sz="1400" b="1" spc="-10" dirty="0">
                          <a:solidFill>
                            <a:schemeClr val="tx1"/>
                          </a:solidFill>
                          <a:latin typeface="Times New Roman"/>
                          <a:ea typeface="Times New Roman"/>
                          <a:cs typeface="Times New Roman"/>
                        </a:rPr>
                        <a:t>Message</a:t>
                      </a:r>
                      <a:endParaRPr lang="en-US" sz="14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5"/>
                        </a:spcBef>
                        <a:spcAft>
                          <a:spcPts val="5"/>
                        </a:spcAft>
                      </a:pPr>
                      <a:r>
                        <a:rPr lang="en-US" sz="1400" dirty="0" smtClean="0">
                          <a:solidFill>
                            <a:schemeClr val="tx1"/>
                          </a:solidFill>
                          <a:latin typeface="Times New Roman"/>
                          <a:ea typeface="Times New Roman"/>
                          <a:cs typeface="Times New Roman"/>
                        </a:rPr>
                        <a:t> </a:t>
                      </a:r>
                      <a:endParaRPr lang="en-US" sz="14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138430" lvl="0" indent="-342900">
                        <a:lnSpc>
                          <a:spcPct val="115000"/>
                        </a:lnSpc>
                        <a:spcBef>
                          <a:spcPts val="0"/>
                        </a:spcBef>
                        <a:spcAft>
                          <a:spcPts val="0"/>
                        </a:spcAft>
                        <a:buClr>
                          <a:srgbClr val="4D5868"/>
                        </a:buClr>
                        <a:buSzPts val="1450"/>
                        <a:buFont typeface="Symbol"/>
                        <a:buNone/>
                        <a:tabLst>
                          <a:tab pos="523875" algn="l"/>
                        </a:tabLst>
                      </a:pPr>
                      <a:r>
                        <a:rPr lang="en-US" sz="1400" spc="0" dirty="0" smtClean="0">
                          <a:solidFill>
                            <a:schemeClr val="tx1"/>
                          </a:solidFill>
                          <a:latin typeface="Times New Roman"/>
                          <a:ea typeface="Symbol"/>
                          <a:cs typeface="Symbol"/>
                        </a:rPr>
                        <a:t>        In</a:t>
                      </a:r>
                      <a:r>
                        <a:rPr lang="en-US" sz="1400" spc="-60" dirty="0" smtClean="0">
                          <a:solidFill>
                            <a:schemeClr val="tx1"/>
                          </a:solidFill>
                          <a:latin typeface="Times New Roman"/>
                          <a:ea typeface="Symbol"/>
                          <a:cs typeface="Symbol"/>
                        </a:rPr>
                        <a:t> </a:t>
                      </a:r>
                      <a:r>
                        <a:rPr lang="en-US" sz="1400" spc="0" dirty="0">
                          <a:solidFill>
                            <a:schemeClr val="tx1"/>
                          </a:solidFill>
                          <a:latin typeface="Times New Roman"/>
                          <a:ea typeface="Symbol"/>
                          <a:cs typeface="Symbol"/>
                        </a:rPr>
                        <a:t>the</a:t>
                      </a:r>
                      <a:r>
                        <a:rPr lang="en-US" sz="1400" spc="-4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case</a:t>
                      </a:r>
                      <a:r>
                        <a:rPr lang="en-US" sz="1400" spc="-4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where</a:t>
                      </a:r>
                      <a:r>
                        <a:rPr lang="en-US" sz="1400" spc="-4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an</a:t>
                      </a:r>
                      <a:r>
                        <a:rPr lang="en-US" sz="1400" spc="-6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object needs</a:t>
                      </a:r>
                      <a:r>
                        <a:rPr lang="en-US" sz="1400" spc="-2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to</a:t>
                      </a:r>
                      <a:r>
                        <a:rPr lang="en-US" sz="1400" spc="-2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send</a:t>
                      </a:r>
                      <a:r>
                        <a:rPr lang="en-US" sz="1400" spc="-2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a message</a:t>
                      </a:r>
                      <a:r>
                        <a:rPr lang="en-US" sz="1400" spc="-2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to itself, the self message notation is used. It is done using a U-Shaped arrow.</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28062">
                <a:tc>
                  <a:txBody>
                    <a:bodyPr/>
                    <a:lstStyle/>
                    <a:p>
                      <a:pPr marL="69850" marR="0">
                        <a:lnSpc>
                          <a:spcPts val="1600"/>
                        </a:lnSpc>
                        <a:spcBef>
                          <a:spcPts val="0"/>
                        </a:spcBef>
                        <a:spcAft>
                          <a:spcPts val="0"/>
                        </a:spcAft>
                      </a:pPr>
                      <a:r>
                        <a:rPr lang="en-US" sz="1400" b="1" spc="-10" dirty="0">
                          <a:solidFill>
                            <a:schemeClr val="tx1"/>
                          </a:solidFill>
                          <a:latin typeface="Times New Roman"/>
                          <a:ea typeface="Times New Roman"/>
                          <a:cs typeface="Times New Roman"/>
                        </a:rPr>
                        <a:t>Object</a:t>
                      </a:r>
                      <a:endParaRPr lang="en-US" sz="14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20"/>
                        </a:spcBef>
                        <a:spcAft>
                          <a:spcPts val="0"/>
                        </a:spcAft>
                      </a:pPr>
                      <a:endParaRPr lang="en-US" sz="14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138430" lvl="0" indent="-342900">
                        <a:lnSpc>
                          <a:spcPct val="115000"/>
                        </a:lnSpc>
                        <a:spcBef>
                          <a:spcPts val="0"/>
                        </a:spcBef>
                        <a:spcAft>
                          <a:spcPts val="0"/>
                        </a:spcAft>
                        <a:buSzPts val="1400"/>
                        <a:buFont typeface="Symbol"/>
                        <a:buNone/>
                        <a:tabLst>
                          <a:tab pos="523875" algn="l"/>
                        </a:tabLst>
                      </a:pPr>
                      <a:r>
                        <a:rPr lang="en-US" sz="1400" spc="0" dirty="0" smtClean="0">
                          <a:solidFill>
                            <a:schemeClr val="tx1"/>
                          </a:solidFill>
                          <a:latin typeface="Times New Roman"/>
                          <a:ea typeface="Symbol"/>
                          <a:cs typeface="Symbol"/>
                        </a:rPr>
                        <a:t>        Depicted </a:t>
                      </a:r>
                      <a:r>
                        <a:rPr lang="en-US" sz="1400" spc="0" dirty="0">
                          <a:solidFill>
                            <a:schemeClr val="tx1"/>
                          </a:solidFill>
                          <a:latin typeface="Times New Roman"/>
                          <a:ea typeface="Symbol"/>
                          <a:cs typeface="Symbol"/>
                        </a:rPr>
                        <a:t>with rectangle shape,</a:t>
                      </a:r>
                      <a:r>
                        <a:rPr lang="en-US" sz="1400" spc="-6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object</a:t>
                      </a:r>
                      <a:r>
                        <a:rPr lang="en-US" sz="1400" spc="-7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represent</a:t>
                      </a:r>
                      <a:r>
                        <a:rPr lang="en-US" sz="1400" spc="-7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and instances of</a:t>
                      </a:r>
                      <a:r>
                        <a:rPr lang="en-US" sz="1400" spc="-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class f needed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3223">
                <a:tc>
                  <a:txBody>
                    <a:bodyPr/>
                    <a:lstStyle/>
                    <a:p>
                      <a:pPr marL="69850" marR="0">
                        <a:lnSpc>
                          <a:spcPts val="1600"/>
                        </a:lnSpc>
                        <a:spcBef>
                          <a:spcPts val="0"/>
                        </a:spcBef>
                        <a:spcAft>
                          <a:spcPts val="0"/>
                        </a:spcAft>
                      </a:pPr>
                      <a:r>
                        <a:rPr lang="en-US" sz="1400" b="1" spc="-25" dirty="0">
                          <a:solidFill>
                            <a:schemeClr val="tx1"/>
                          </a:solidFill>
                          <a:latin typeface="Times New Roman"/>
                          <a:ea typeface="Times New Roman"/>
                          <a:cs typeface="Times New Roman"/>
                        </a:rPr>
                        <a:t>Bar</a:t>
                      </a:r>
                      <a:endParaRPr lang="en-US" sz="14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4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145415" lvl="0" indent="-342900" algn="just">
                        <a:lnSpc>
                          <a:spcPct val="115000"/>
                        </a:lnSpc>
                        <a:spcBef>
                          <a:spcPts val="0"/>
                        </a:spcBef>
                        <a:spcAft>
                          <a:spcPts val="0"/>
                        </a:spcAft>
                        <a:buSzPts val="1400"/>
                        <a:buFont typeface="Symbol"/>
                        <a:buNone/>
                        <a:tabLst>
                          <a:tab pos="523875" algn="l"/>
                        </a:tabLst>
                      </a:pPr>
                      <a:r>
                        <a:rPr lang="en-US" sz="1400" spc="0" dirty="0" smtClean="0">
                          <a:solidFill>
                            <a:schemeClr val="tx1"/>
                          </a:solidFill>
                          <a:latin typeface="Times New Roman"/>
                          <a:ea typeface="Symbol"/>
                          <a:cs typeface="Symbol"/>
                        </a:rPr>
                        <a:t>        These</a:t>
                      </a:r>
                      <a:r>
                        <a:rPr lang="en-US" sz="1400" spc="-40" dirty="0" smtClean="0">
                          <a:solidFill>
                            <a:schemeClr val="tx1"/>
                          </a:solidFill>
                          <a:latin typeface="Times New Roman"/>
                          <a:ea typeface="Symbol"/>
                          <a:cs typeface="Symbol"/>
                        </a:rPr>
                        <a:t> </a:t>
                      </a:r>
                      <a:r>
                        <a:rPr lang="en-US" sz="1400" spc="0" dirty="0">
                          <a:solidFill>
                            <a:schemeClr val="tx1"/>
                          </a:solidFill>
                          <a:latin typeface="Times New Roman"/>
                          <a:ea typeface="Symbol"/>
                          <a:cs typeface="Symbol"/>
                        </a:rPr>
                        <a:t>are</a:t>
                      </a:r>
                      <a:r>
                        <a:rPr lang="en-US" sz="1400" spc="-4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used</a:t>
                      </a:r>
                      <a:r>
                        <a:rPr lang="en-US" sz="1400" spc="-5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to</a:t>
                      </a:r>
                      <a:r>
                        <a:rPr lang="en-US" sz="1400" spc="-5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show</a:t>
                      </a:r>
                      <a:r>
                        <a:rPr lang="en-US" sz="1400" spc="-4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the start</a:t>
                      </a:r>
                      <a:r>
                        <a:rPr lang="en-US" sz="1400" spc="-2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and</a:t>
                      </a:r>
                      <a:r>
                        <a:rPr lang="en-US" sz="1400" spc="-1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end</a:t>
                      </a:r>
                      <a:r>
                        <a:rPr lang="en-US" sz="1400" spc="-15"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of</a:t>
                      </a:r>
                      <a:r>
                        <a:rPr lang="en-US" sz="1400" spc="-50" dirty="0">
                          <a:solidFill>
                            <a:schemeClr val="tx1"/>
                          </a:solidFill>
                          <a:latin typeface="Times New Roman"/>
                          <a:ea typeface="Symbol"/>
                          <a:cs typeface="Symbol"/>
                        </a:rPr>
                        <a:t> </a:t>
                      </a:r>
                      <a:r>
                        <a:rPr lang="en-US" sz="1400" spc="0" dirty="0">
                          <a:solidFill>
                            <a:schemeClr val="tx1"/>
                          </a:solidFill>
                          <a:latin typeface="Times New Roman"/>
                          <a:ea typeface="Symbol"/>
                          <a:cs typeface="Symbol"/>
                        </a:rPr>
                        <a:t>concurrent in the diagram.</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54281" name="docshapegroup98"/>
          <p:cNvGrpSpPr>
            <a:grpSpLocks/>
          </p:cNvGrpSpPr>
          <p:nvPr/>
        </p:nvGrpSpPr>
        <p:grpSpPr bwMode="auto">
          <a:xfrm>
            <a:off x="4819650" y="2228850"/>
            <a:ext cx="1389063" cy="292100"/>
            <a:chOff x="0" y="0"/>
            <a:chExt cx="2187" cy="461"/>
          </a:xfrm>
        </p:grpSpPr>
        <p:sp>
          <p:nvSpPr>
            <p:cNvPr id="54283" name="docshape99"/>
            <p:cNvSpPr>
              <a:spLocks/>
            </p:cNvSpPr>
            <p:nvPr/>
          </p:nvSpPr>
          <p:spPr bwMode="auto">
            <a:xfrm>
              <a:off x="1681" y="7"/>
              <a:ext cx="498" cy="446"/>
            </a:xfrm>
            <a:custGeom>
              <a:avLst/>
              <a:gdLst/>
              <a:ahLst/>
              <a:cxnLst>
                <a:cxn ang="0">
                  <a:pos x="446" y="0"/>
                </a:cxn>
                <a:cxn ang="0">
                  <a:pos x="0" y="446"/>
                </a:cxn>
                <a:cxn ang="0">
                  <a:pos x="69" y="17"/>
                </a:cxn>
                <a:cxn ang="0">
                  <a:pos x="498" y="445"/>
                </a:cxn>
              </a:cxnLst>
              <a:rect l="0" t="0" r="r" b="b"/>
              <a:pathLst>
                <a:path w="498" h="446">
                  <a:moveTo>
                    <a:pt x="446" y="0"/>
                  </a:moveTo>
                  <a:lnTo>
                    <a:pt x="0" y="446"/>
                  </a:lnTo>
                  <a:moveTo>
                    <a:pt x="69" y="17"/>
                  </a:moveTo>
                  <a:lnTo>
                    <a:pt x="498" y="445"/>
                  </a:lnTo>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82" name="docshape100"/>
            <p:cNvSpPr>
              <a:spLocks/>
            </p:cNvSpPr>
            <p:nvPr/>
          </p:nvSpPr>
          <p:spPr bwMode="auto">
            <a:xfrm>
              <a:off x="0" y="128"/>
              <a:ext cx="1660" cy="135"/>
            </a:xfrm>
            <a:custGeom>
              <a:avLst/>
              <a:gdLst/>
              <a:ahLst/>
              <a:cxnLst>
                <a:cxn ang="0">
                  <a:pos x="1525" y="0"/>
                </a:cxn>
                <a:cxn ang="0">
                  <a:pos x="1525" y="135"/>
                </a:cxn>
                <a:cxn ang="0">
                  <a:pos x="1615" y="90"/>
                </a:cxn>
                <a:cxn ang="0">
                  <a:pos x="1547" y="90"/>
                </a:cxn>
                <a:cxn ang="0">
                  <a:pos x="1547" y="45"/>
                </a:cxn>
                <a:cxn ang="0">
                  <a:pos x="1615" y="45"/>
                </a:cxn>
                <a:cxn ang="0">
                  <a:pos x="1525" y="0"/>
                </a:cxn>
                <a:cxn ang="0">
                  <a:pos x="1525" y="45"/>
                </a:cxn>
                <a:cxn ang="0">
                  <a:pos x="0" y="45"/>
                </a:cxn>
                <a:cxn ang="0">
                  <a:pos x="0" y="90"/>
                </a:cxn>
                <a:cxn ang="0">
                  <a:pos x="1525" y="90"/>
                </a:cxn>
                <a:cxn ang="0">
                  <a:pos x="1525" y="45"/>
                </a:cxn>
                <a:cxn ang="0">
                  <a:pos x="1615" y="45"/>
                </a:cxn>
                <a:cxn ang="0">
                  <a:pos x="1547" y="45"/>
                </a:cxn>
                <a:cxn ang="0">
                  <a:pos x="1547" y="90"/>
                </a:cxn>
                <a:cxn ang="0">
                  <a:pos x="1615" y="90"/>
                </a:cxn>
                <a:cxn ang="0">
                  <a:pos x="1660" y="68"/>
                </a:cxn>
                <a:cxn ang="0">
                  <a:pos x="1615" y="45"/>
                </a:cxn>
              </a:cxnLst>
              <a:rect l="0" t="0" r="r" b="b"/>
              <a:pathLst>
                <a:path w="1660" h="135">
                  <a:moveTo>
                    <a:pt x="1525" y="0"/>
                  </a:moveTo>
                  <a:lnTo>
                    <a:pt x="1525" y="135"/>
                  </a:lnTo>
                  <a:lnTo>
                    <a:pt x="1615" y="90"/>
                  </a:lnTo>
                  <a:lnTo>
                    <a:pt x="1547" y="90"/>
                  </a:lnTo>
                  <a:lnTo>
                    <a:pt x="1547" y="45"/>
                  </a:lnTo>
                  <a:lnTo>
                    <a:pt x="1615" y="45"/>
                  </a:lnTo>
                  <a:lnTo>
                    <a:pt x="1525" y="0"/>
                  </a:lnTo>
                  <a:close/>
                  <a:moveTo>
                    <a:pt x="1525" y="45"/>
                  </a:moveTo>
                  <a:lnTo>
                    <a:pt x="0" y="45"/>
                  </a:lnTo>
                  <a:lnTo>
                    <a:pt x="0" y="90"/>
                  </a:lnTo>
                  <a:lnTo>
                    <a:pt x="1525" y="90"/>
                  </a:lnTo>
                  <a:lnTo>
                    <a:pt x="1525" y="45"/>
                  </a:lnTo>
                  <a:close/>
                  <a:moveTo>
                    <a:pt x="1615" y="45"/>
                  </a:moveTo>
                  <a:lnTo>
                    <a:pt x="1547" y="45"/>
                  </a:lnTo>
                  <a:lnTo>
                    <a:pt x="1547" y="90"/>
                  </a:lnTo>
                  <a:lnTo>
                    <a:pt x="1615" y="90"/>
                  </a:lnTo>
                  <a:lnTo>
                    <a:pt x="1660" y="68"/>
                  </a:lnTo>
                  <a:lnTo>
                    <a:pt x="1615" y="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279" name="docshapegroup101"/>
          <p:cNvGrpSpPr>
            <a:grpSpLocks/>
          </p:cNvGrpSpPr>
          <p:nvPr/>
        </p:nvGrpSpPr>
        <p:grpSpPr bwMode="auto">
          <a:xfrm>
            <a:off x="4733925" y="3476625"/>
            <a:ext cx="1593850" cy="393700"/>
            <a:chOff x="0" y="0"/>
            <a:chExt cx="2510" cy="621"/>
          </a:xfrm>
        </p:grpSpPr>
        <p:sp>
          <p:nvSpPr>
            <p:cNvPr id="54280" name="docshape102"/>
            <p:cNvSpPr>
              <a:spLocks/>
            </p:cNvSpPr>
            <p:nvPr/>
          </p:nvSpPr>
          <p:spPr bwMode="auto">
            <a:xfrm>
              <a:off x="0" y="0"/>
              <a:ext cx="2510" cy="621"/>
            </a:xfrm>
            <a:custGeom>
              <a:avLst/>
              <a:gdLst/>
              <a:ahLst/>
              <a:cxnLst>
                <a:cxn ang="0">
                  <a:pos x="1087" y="575"/>
                </a:cxn>
                <a:cxn ang="0">
                  <a:pos x="1086" y="530"/>
                </a:cxn>
                <a:cxn ang="0">
                  <a:pos x="1087" y="575"/>
                </a:cxn>
                <a:cxn ang="0">
                  <a:pos x="2456" y="306"/>
                </a:cxn>
                <a:cxn ang="0">
                  <a:pos x="2423" y="331"/>
                </a:cxn>
                <a:cxn ang="0">
                  <a:pos x="2349" y="365"/>
                </a:cxn>
                <a:cxn ang="0">
                  <a:pos x="2158" y="420"/>
                </a:cxn>
                <a:cxn ang="0">
                  <a:pos x="1842" y="475"/>
                </a:cxn>
                <a:cxn ang="0">
                  <a:pos x="1393" y="519"/>
                </a:cxn>
                <a:cxn ang="0">
                  <a:pos x="1116" y="575"/>
                </a:cxn>
                <a:cxn ang="0">
                  <a:pos x="1663" y="542"/>
                </a:cxn>
                <a:cxn ang="0">
                  <a:pos x="2018" y="493"/>
                </a:cxn>
                <a:cxn ang="0">
                  <a:pos x="2256" y="442"/>
                </a:cxn>
                <a:cxn ang="0">
                  <a:pos x="2410" y="389"/>
                </a:cxn>
                <a:cxn ang="0">
                  <a:pos x="2467" y="356"/>
                </a:cxn>
                <a:cxn ang="0">
                  <a:pos x="2501" y="319"/>
                </a:cxn>
                <a:cxn ang="0">
                  <a:pos x="2507" y="307"/>
                </a:cxn>
                <a:cxn ang="0">
                  <a:pos x="2463" y="295"/>
                </a:cxn>
                <a:cxn ang="0">
                  <a:pos x="2463" y="295"/>
                </a:cxn>
                <a:cxn ang="0">
                  <a:pos x="2464" y="293"/>
                </a:cxn>
                <a:cxn ang="0">
                  <a:pos x="2463" y="295"/>
                </a:cxn>
                <a:cxn ang="0">
                  <a:pos x="2464" y="292"/>
                </a:cxn>
                <a:cxn ang="0">
                  <a:pos x="2509" y="295"/>
                </a:cxn>
                <a:cxn ang="0">
                  <a:pos x="2465" y="289"/>
                </a:cxn>
                <a:cxn ang="0">
                  <a:pos x="2466" y="295"/>
                </a:cxn>
                <a:cxn ang="0">
                  <a:pos x="2464" y="290"/>
                </a:cxn>
                <a:cxn ang="0">
                  <a:pos x="2464" y="292"/>
                </a:cxn>
                <a:cxn ang="0">
                  <a:pos x="2464" y="290"/>
                </a:cxn>
                <a:cxn ang="0">
                  <a:pos x="2464" y="290"/>
                </a:cxn>
                <a:cxn ang="0">
                  <a:pos x="2467" y="291"/>
                </a:cxn>
                <a:cxn ang="0">
                  <a:pos x="2465" y="288"/>
                </a:cxn>
                <a:cxn ang="0">
                  <a:pos x="2464" y="290"/>
                </a:cxn>
                <a:cxn ang="0">
                  <a:pos x="2465" y="289"/>
                </a:cxn>
                <a:cxn ang="0">
                  <a:pos x="2465" y="289"/>
                </a:cxn>
                <a:cxn ang="0">
                  <a:pos x="2465" y="288"/>
                </a:cxn>
                <a:cxn ang="0">
                  <a:pos x="2465" y="288"/>
                </a:cxn>
                <a:cxn ang="0">
                  <a:pos x="2465" y="286"/>
                </a:cxn>
                <a:cxn ang="0">
                  <a:pos x="2456" y="278"/>
                </a:cxn>
                <a:cxn ang="0">
                  <a:pos x="2509" y="282"/>
                </a:cxn>
                <a:cxn ang="0">
                  <a:pos x="2508" y="278"/>
                </a:cxn>
                <a:cxn ang="0">
                  <a:pos x="0" y="0"/>
                </a:cxn>
                <a:cxn ang="0">
                  <a:pos x="912" y="68"/>
                </a:cxn>
                <a:cxn ang="0">
                  <a:pos x="1875" y="147"/>
                </a:cxn>
                <a:cxn ang="0">
                  <a:pos x="2215" y="201"/>
                </a:cxn>
                <a:cxn ang="0">
                  <a:pos x="2423" y="260"/>
                </a:cxn>
                <a:cxn ang="0">
                  <a:pos x="2505" y="270"/>
                </a:cxn>
                <a:cxn ang="0">
                  <a:pos x="2487" y="246"/>
                </a:cxn>
                <a:cxn ang="0">
                  <a:pos x="2370" y="193"/>
                </a:cxn>
                <a:cxn ang="0">
                  <a:pos x="2100" y="134"/>
                </a:cxn>
                <a:cxn ang="0">
                  <a:pos x="1335" y="49"/>
                </a:cxn>
                <a:cxn ang="0">
                  <a:pos x="233" y="1"/>
                </a:cxn>
              </a:cxnLst>
              <a:rect l="0" t="0" r="r" b="b"/>
              <a:pathLst>
                <a:path w="2510" h="621">
                  <a:moveTo>
                    <a:pt x="1108" y="485"/>
                  </a:moveTo>
                  <a:lnTo>
                    <a:pt x="974" y="554"/>
                  </a:lnTo>
                  <a:lnTo>
                    <a:pt x="1109" y="620"/>
                  </a:lnTo>
                  <a:lnTo>
                    <a:pt x="1109" y="575"/>
                  </a:lnTo>
                  <a:lnTo>
                    <a:pt x="1087" y="575"/>
                  </a:lnTo>
                  <a:lnTo>
                    <a:pt x="1086" y="530"/>
                  </a:lnTo>
                  <a:lnTo>
                    <a:pt x="1109" y="530"/>
                  </a:lnTo>
                  <a:lnTo>
                    <a:pt x="1108" y="485"/>
                  </a:lnTo>
                  <a:close/>
                  <a:moveTo>
                    <a:pt x="1109" y="530"/>
                  </a:moveTo>
                  <a:lnTo>
                    <a:pt x="1086" y="530"/>
                  </a:lnTo>
                  <a:lnTo>
                    <a:pt x="1087" y="575"/>
                  </a:lnTo>
                  <a:lnTo>
                    <a:pt x="1109" y="575"/>
                  </a:lnTo>
                  <a:lnTo>
                    <a:pt x="1109" y="530"/>
                  </a:lnTo>
                  <a:close/>
                  <a:moveTo>
                    <a:pt x="1109" y="575"/>
                  </a:moveTo>
                  <a:lnTo>
                    <a:pt x="1087" y="575"/>
                  </a:lnTo>
                  <a:lnTo>
                    <a:pt x="1109" y="575"/>
                  </a:lnTo>
                  <a:close/>
                  <a:moveTo>
                    <a:pt x="2462" y="297"/>
                  </a:moveTo>
                  <a:lnTo>
                    <a:pt x="2459" y="302"/>
                  </a:lnTo>
                  <a:lnTo>
                    <a:pt x="2456" y="306"/>
                  </a:lnTo>
                  <a:lnTo>
                    <a:pt x="2451" y="310"/>
                  </a:lnTo>
                  <a:lnTo>
                    <a:pt x="2446" y="315"/>
                  </a:lnTo>
                  <a:lnTo>
                    <a:pt x="2439" y="320"/>
                  </a:lnTo>
                  <a:lnTo>
                    <a:pt x="2431" y="326"/>
                  </a:lnTo>
                  <a:lnTo>
                    <a:pt x="2423" y="331"/>
                  </a:lnTo>
                  <a:lnTo>
                    <a:pt x="2413" y="337"/>
                  </a:lnTo>
                  <a:lnTo>
                    <a:pt x="2402" y="342"/>
                  </a:lnTo>
                  <a:lnTo>
                    <a:pt x="2390" y="348"/>
                  </a:lnTo>
                  <a:lnTo>
                    <a:pt x="2377" y="354"/>
                  </a:lnTo>
                  <a:lnTo>
                    <a:pt x="2349" y="365"/>
                  </a:lnTo>
                  <a:lnTo>
                    <a:pt x="2317" y="377"/>
                  </a:lnTo>
                  <a:lnTo>
                    <a:pt x="2282" y="388"/>
                  </a:lnTo>
                  <a:lnTo>
                    <a:pt x="2243" y="399"/>
                  </a:lnTo>
                  <a:lnTo>
                    <a:pt x="2202" y="409"/>
                  </a:lnTo>
                  <a:lnTo>
                    <a:pt x="2158" y="420"/>
                  </a:lnTo>
                  <a:lnTo>
                    <a:pt x="2111" y="430"/>
                  </a:lnTo>
                  <a:lnTo>
                    <a:pt x="2062" y="440"/>
                  </a:lnTo>
                  <a:lnTo>
                    <a:pt x="2010" y="449"/>
                  </a:lnTo>
                  <a:lnTo>
                    <a:pt x="1956" y="458"/>
                  </a:lnTo>
                  <a:lnTo>
                    <a:pt x="1842" y="475"/>
                  </a:lnTo>
                  <a:lnTo>
                    <a:pt x="1782" y="483"/>
                  </a:lnTo>
                  <a:lnTo>
                    <a:pt x="1721" y="490"/>
                  </a:lnTo>
                  <a:lnTo>
                    <a:pt x="1593" y="503"/>
                  </a:lnTo>
                  <a:lnTo>
                    <a:pt x="1528" y="509"/>
                  </a:lnTo>
                  <a:lnTo>
                    <a:pt x="1393" y="519"/>
                  </a:lnTo>
                  <a:lnTo>
                    <a:pt x="1255" y="526"/>
                  </a:lnTo>
                  <a:lnTo>
                    <a:pt x="1115" y="530"/>
                  </a:lnTo>
                  <a:lnTo>
                    <a:pt x="1109" y="530"/>
                  </a:lnTo>
                  <a:lnTo>
                    <a:pt x="1109" y="575"/>
                  </a:lnTo>
                  <a:lnTo>
                    <a:pt x="1116" y="575"/>
                  </a:lnTo>
                  <a:lnTo>
                    <a:pt x="1257" y="571"/>
                  </a:lnTo>
                  <a:lnTo>
                    <a:pt x="1396" y="563"/>
                  </a:lnTo>
                  <a:lnTo>
                    <a:pt x="1464" y="559"/>
                  </a:lnTo>
                  <a:lnTo>
                    <a:pt x="1532" y="554"/>
                  </a:lnTo>
                  <a:lnTo>
                    <a:pt x="1663" y="542"/>
                  </a:lnTo>
                  <a:lnTo>
                    <a:pt x="1726" y="535"/>
                  </a:lnTo>
                  <a:lnTo>
                    <a:pt x="1849" y="520"/>
                  </a:lnTo>
                  <a:lnTo>
                    <a:pt x="1907" y="511"/>
                  </a:lnTo>
                  <a:lnTo>
                    <a:pt x="1964" y="503"/>
                  </a:lnTo>
                  <a:lnTo>
                    <a:pt x="2018" y="493"/>
                  </a:lnTo>
                  <a:lnTo>
                    <a:pt x="2071" y="484"/>
                  </a:lnTo>
                  <a:lnTo>
                    <a:pt x="2121" y="474"/>
                  </a:lnTo>
                  <a:lnTo>
                    <a:pt x="2169" y="463"/>
                  </a:lnTo>
                  <a:lnTo>
                    <a:pt x="2214" y="453"/>
                  </a:lnTo>
                  <a:lnTo>
                    <a:pt x="2256" y="442"/>
                  </a:lnTo>
                  <a:lnTo>
                    <a:pt x="2295" y="430"/>
                  </a:lnTo>
                  <a:lnTo>
                    <a:pt x="2332" y="419"/>
                  </a:lnTo>
                  <a:lnTo>
                    <a:pt x="2365" y="407"/>
                  </a:lnTo>
                  <a:lnTo>
                    <a:pt x="2396" y="395"/>
                  </a:lnTo>
                  <a:lnTo>
                    <a:pt x="2410" y="389"/>
                  </a:lnTo>
                  <a:lnTo>
                    <a:pt x="2423" y="382"/>
                  </a:lnTo>
                  <a:lnTo>
                    <a:pt x="2435" y="376"/>
                  </a:lnTo>
                  <a:lnTo>
                    <a:pt x="2446" y="369"/>
                  </a:lnTo>
                  <a:lnTo>
                    <a:pt x="2457" y="363"/>
                  </a:lnTo>
                  <a:lnTo>
                    <a:pt x="2467" y="356"/>
                  </a:lnTo>
                  <a:lnTo>
                    <a:pt x="2476" y="349"/>
                  </a:lnTo>
                  <a:lnTo>
                    <a:pt x="2484" y="341"/>
                  </a:lnTo>
                  <a:lnTo>
                    <a:pt x="2491" y="333"/>
                  </a:lnTo>
                  <a:lnTo>
                    <a:pt x="2498" y="325"/>
                  </a:lnTo>
                  <a:lnTo>
                    <a:pt x="2501" y="319"/>
                  </a:lnTo>
                  <a:lnTo>
                    <a:pt x="2502" y="318"/>
                  </a:lnTo>
                  <a:lnTo>
                    <a:pt x="2503" y="317"/>
                  </a:lnTo>
                  <a:lnTo>
                    <a:pt x="2506" y="310"/>
                  </a:lnTo>
                  <a:lnTo>
                    <a:pt x="2506" y="308"/>
                  </a:lnTo>
                  <a:lnTo>
                    <a:pt x="2507" y="307"/>
                  </a:lnTo>
                  <a:lnTo>
                    <a:pt x="2508" y="301"/>
                  </a:lnTo>
                  <a:lnTo>
                    <a:pt x="2509" y="298"/>
                  </a:lnTo>
                  <a:lnTo>
                    <a:pt x="2462" y="298"/>
                  </a:lnTo>
                  <a:lnTo>
                    <a:pt x="2462" y="297"/>
                  </a:lnTo>
                  <a:close/>
                  <a:moveTo>
                    <a:pt x="2463" y="295"/>
                  </a:moveTo>
                  <a:lnTo>
                    <a:pt x="2462" y="297"/>
                  </a:lnTo>
                  <a:lnTo>
                    <a:pt x="2462" y="298"/>
                  </a:lnTo>
                  <a:lnTo>
                    <a:pt x="2463" y="295"/>
                  </a:lnTo>
                  <a:close/>
                  <a:moveTo>
                    <a:pt x="2509" y="295"/>
                  </a:moveTo>
                  <a:lnTo>
                    <a:pt x="2463" y="295"/>
                  </a:lnTo>
                  <a:lnTo>
                    <a:pt x="2462" y="298"/>
                  </a:lnTo>
                  <a:lnTo>
                    <a:pt x="2509" y="298"/>
                  </a:lnTo>
                  <a:lnTo>
                    <a:pt x="2509" y="297"/>
                  </a:lnTo>
                  <a:lnTo>
                    <a:pt x="2509" y="295"/>
                  </a:lnTo>
                  <a:close/>
                  <a:moveTo>
                    <a:pt x="2464" y="293"/>
                  </a:moveTo>
                  <a:lnTo>
                    <a:pt x="2462" y="297"/>
                  </a:lnTo>
                  <a:lnTo>
                    <a:pt x="2463" y="295"/>
                  </a:lnTo>
                  <a:lnTo>
                    <a:pt x="2509" y="295"/>
                  </a:lnTo>
                  <a:lnTo>
                    <a:pt x="2463" y="295"/>
                  </a:lnTo>
                  <a:lnTo>
                    <a:pt x="2464" y="293"/>
                  </a:lnTo>
                  <a:close/>
                  <a:moveTo>
                    <a:pt x="2464" y="292"/>
                  </a:moveTo>
                  <a:lnTo>
                    <a:pt x="2464" y="293"/>
                  </a:lnTo>
                  <a:lnTo>
                    <a:pt x="2463" y="295"/>
                  </a:lnTo>
                  <a:lnTo>
                    <a:pt x="2464" y="292"/>
                  </a:lnTo>
                  <a:close/>
                  <a:moveTo>
                    <a:pt x="2464" y="291"/>
                  </a:moveTo>
                  <a:lnTo>
                    <a:pt x="2464" y="293"/>
                  </a:lnTo>
                  <a:lnTo>
                    <a:pt x="2463" y="295"/>
                  </a:lnTo>
                  <a:lnTo>
                    <a:pt x="2509" y="295"/>
                  </a:lnTo>
                  <a:lnTo>
                    <a:pt x="2466" y="295"/>
                  </a:lnTo>
                  <a:lnTo>
                    <a:pt x="2464" y="291"/>
                  </a:lnTo>
                  <a:close/>
                  <a:moveTo>
                    <a:pt x="2465" y="289"/>
                  </a:moveTo>
                  <a:lnTo>
                    <a:pt x="2465" y="289"/>
                  </a:lnTo>
                  <a:lnTo>
                    <a:pt x="2464" y="291"/>
                  </a:lnTo>
                  <a:lnTo>
                    <a:pt x="2466" y="295"/>
                  </a:lnTo>
                  <a:lnTo>
                    <a:pt x="2465" y="289"/>
                  </a:lnTo>
                  <a:close/>
                  <a:moveTo>
                    <a:pt x="2465" y="289"/>
                  </a:moveTo>
                  <a:lnTo>
                    <a:pt x="2466" y="295"/>
                  </a:lnTo>
                  <a:lnTo>
                    <a:pt x="2509" y="295"/>
                  </a:lnTo>
                  <a:lnTo>
                    <a:pt x="2510" y="291"/>
                  </a:lnTo>
                  <a:lnTo>
                    <a:pt x="2467" y="291"/>
                  </a:lnTo>
                  <a:lnTo>
                    <a:pt x="2465" y="289"/>
                  </a:lnTo>
                  <a:close/>
                  <a:moveTo>
                    <a:pt x="2464" y="290"/>
                  </a:moveTo>
                  <a:lnTo>
                    <a:pt x="2464" y="293"/>
                  </a:lnTo>
                  <a:lnTo>
                    <a:pt x="2464" y="292"/>
                  </a:lnTo>
                  <a:lnTo>
                    <a:pt x="2464" y="290"/>
                  </a:lnTo>
                  <a:close/>
                  <a:moveTo>
                    <a:pt x="2464" y="292"/>
                  </a:moveTo>
                  <a:lnTo>
                    <a:pt x="2464" y="292"/>
                  </a:lnTo>
                  <a:lnTo>
                    <a:pt x="2464" y="293"/>
                  </a:lnTo>
                  <a:lnTo>
                    <a:pt x="2464" y="292"/>
                  </a:lnTo>
                  <a:close/>
                  <a:moveTo>
                    <a:pt x="2464" y="290"/>
                  </a:moveTo>
                  <a:lnTo>
                    <a:pt x="2464" y="293"/>
                  </a:lnTo>
                  <a:lnTo>
                    <a:pt x="2464" y="292"/>
                  </a:lnTo>
                  <a:lnTo>
                    <a:pt x="2464" y="290"/>
                  </a:lnTo>
                  <a:close/>
                  <a:moveTo>
                    <a:pt x="2465" y="289"/>
                  </a:moveTo>
                  <a:lnTo>
                    <a:pt x="2464" y="290"/>
                  </a:lnTo>
                  <a:lnTo>
                    <a:pt x="2464" y="291"/>
                  </a:lnTo>
                  <a:lnTo>
                    <a:pt x="2465" y="289"/>
                  </a:lnTo>
                  <a:close/>
                  <a:moveTo>
                    <a:pt x="2465" y="288"/>
                  </a:moveTo>
                  <a:lnTo>
                    <a:pt x="2465" y="289"/>
                  </a:lnTo>
                  <a:lnTo>
                    <a:pt x="2467" y="291"/>
                  </a:lnTo>
                  <a:lnTo>
                    <a:pt x="2465" y="288"/>
                  </a:lnTo>
                  <a:close/>
                  <a:moveTo>
                    <a:pt x="2510" y="286"/>
                  </a:moveTo>
                  <a:lnTo>
                    <a:pt x="2465" y="286"/>
                  </a:lnTo>
                  <a:lnTo>
                    <a:pt x="2465" y="287"/>
                  </a:lnTo>
                  <a:lnTo>
                    <a:pt x="2465" y="288"/>
                  </a:lnTo>
                  <a:lnTo>
                    <a:pt x="2467" y="291"/>
                  </a:lnTo>
                  <a:lnTo>
                    <a:pt x="2510" y="291"/>
                  </a:lnTo>
                  <a:lnTo>
                    <a:pt x="2510" y="286"/>
                  </a:lnTo>
                  <a:close/>
                  <a:moveTo>
                    <a:pt x="2463" y="287"/>
                  </a:moveTo>
                  <a:lnTo>
                    <a:pt x="2464" y="290"/>
                  </a:lnTo>
                  <a:lnTo>
                    <a:pt x="2465" y="288"/>
                  </a:lnTo>
                  <a:lnTo>
                    <a:pt x="2463" y="287"/>
                  </a:lnTo>
                  <a:close/>
                  <a:moveTo>
                    <a:pt x="2465" y="288"/>
                  </a:moveTo>
                  <a:lnTo>
                    <a:pt x="2464" y="290"/>
                  </a:lnTo>
                  <a:lnTo>
                    <a:pt x="2465" y="289"/>
                  </a:lnTo>
                  <a:lnTo>
                    <a:pt x="2465" y="288"/>
                  </a:lnTo>
                  <a:close/>
                  <a:moveTo>
                    <a:pt x="2465" y="287"/>
                  </a:moveTo>
                  <a:lnTo>
                    <a:pt x="2465" y="288"/>
                  </a:lnTo>
                  <a:lnTo>
                    <a:pt x="2465" y="289"/>
                  </a:lnTo>
                  <a:lnTo>
                    <a:pt x="2465" y="288"/>
                  </a:lnTo>
                  <a:lnTo>
                    <a:pt x="2465" y="287"/>
                  </a:lnTo>
                  <a:close/>
                  <a:moveTo>
                    <a:pt x="2462" y="282"/>
                  </a:moveTo>
                  <a:lnTo>
                    <a:pt x="2463" y="287"/>
                  </a:lnTo>
                  <a:lnTo>
                    <a:pt x="2465" y="288"/>
                  </a:lnTo>
                  <a:lnTo>
                    <a:pt x="2465" y="287"/>
                  </a:lnTo>
                  <a:lnTo>
                    <a:pt x="2462" y="282"/>
                  </a:lnTo>
                  <a:close/>
                  <a:moveTo>
                    <a:pt x="2465" y="286"/>
                  </a:moveTo>
                  <a:lnTo>
                    <a:pt x="2465" y="287"/>
                  </a:lnTo>
                  <a:lnTo>
                    <a:pt x="2465" y="288"/>
                  </a:lnTo>
                  <a:lnTo>
                    <a:pt x="2465" y="286"/>
                  </a:lnTo>
                  <a:close/>
                  <a:moveTo>
                    <a:pt x="2509" y="282"/>
                  </a:moveTo>
                  <a:lnTo>
                    <a:pt x="2462" y="282"/>
                  </a:lnTo>
                  <a:lnTo>
                    <a:pt x="2465" y="287"/>
                  </a:lnTo>
                  <a:lnTo>
                    <a:pt x="2465" y="286"/>
                  </a:lnTo>
                  <a:lnTo>
                    <a:pt x="2510" y="286"/>
                  </a:lnTo>
                  <a:lnTo>
                    <a:pt x="2510" y="285"/>
                  </a:lnTo>
                  <a:lnTo>
                    <a:pt x="2509" y="282"/>
                  </a:lnTo>
                  <a:close/>
                  <a:moveTo>
                    <a:pt x="2508" y="278"/>
                  </a:moveTo>
                  <a:lnTo>
                    <a:pt x="2456" y="278"/>
                  </a:lnTo>
                  <a:lnTo>
                    <a:pt x="2460" y="282"/>
                  </a:lnTo>
                  <a:lnTo>
                    <a:pt x="2459" y="282"/>
                  </a:lnTo>
                  <a:lnTo>
                    <a:pt x="2463" y="287"/>
                  </a:lnTo>
                  <a:lnTo>
                    <a:pt x="2462" y="282"/>
                  </a:lnTo>
                  <a:lnTo>
                    <a:pt x="2509" y="282"/>
                  </a:lnTo>
                  <a:lnTo>
                    <a:pt x="2460" y="282"/>
                  </a:lnTo>
                  <a:lnTo>
                    <a:pt x="2458" y="280"/>
                  </a:lnTo>
                  <a:lnTo>
                    <a:pt x="2508" y="280"/>
                  </a:lnTo>
                  <a:lnTo>
                    <a:pt x="2508" y="278"/>
                  </a:lnTo>
                  <a:close/>
                  <a:moveTo>
                    <a:pt x="2456" y="278"/>
                  </a:moveTo>
                  <a:lnTo>
                    <a:pt x="2458" y="280"/>
                  </a:lnTo>
                  <a:lnTo>
                    <a:pt x="2460" y="282"/>
                  </a:lnTo>
                  <a:lnTo>
                    <a:pt x="2456" y="278"/>
                  </a:lnTo>
                  <a:close/>
                  <a:moveTo>
                    <a:pt x="0" y="0"/>
                  </a:moveTo>
                  <a:lnTo>
                    <a:pt x="0" y="45"/>
                  </a:lnTo>
                  <a:lnTo>
                    <a:pt x="233" y="46"/>
                  </a:lnTo>
                  <a:lnTo>
                    <a:pt x="464" y="51"/>
                  </a:lnTo>
                  <a:lnTo>
                    <a:pt x="691" y="58"/>
                  </a:lnTo>
                  <a:lnTo>
                    <a:pt x="912" y="68"/>
                  </a:lnTo>
                  <a:lnTo>
                    <a:pt x="1231" y="87"/>
                  </a:lnTo>
                  <a:lnTo>
                    <a:pt x="1431" y="102"/>
                  </a:lnTo>
                  <a:lnTo>
                    <a:pt x="1619" y="119"/>
                  </a:lnTo>
                  <a:lnTo>
                    <a:pt x="1708" y="128"/>
                  </a:lnTo>
                  <a:lnTo>
                    <a:pt x="1875" y="147"/>
                  </a:lnTo>
                  <a:lnTo>
                    <a:pt x="1952" y="158"/>
                  </a:lnTo>
                  <a:lnTo>
                    <a:pt x="2025" y="168"/>
                  </a:lnTo>
                  <a:lnTo>
                    <a:pt x="2093" y="179"/>
                  </a:lnTo>
                  <a:lnTo>
                    <a:pt x="2157" y="190"/>
                  </a:lnTo>
                  <a:lnTo>
                    <a:pt x="2215" y="201"/>
                  </a:lnTo>
                  <a:lnTo>
                    <a:pt x="2269" y="213"/>
                  </a:lnTo>
                  <a:lnTo>
                    <a:pt x="2316" y="224"/>
                  </a:lnTo>
                  <a:lnTo>
                    <a:pt x="2358" y="236"/>
                  </a:lnTo>
                  <a:lnTo>
                    <a:pt x="2394" y="248"/>
                  </a:lnTo>
                  <a:lnTo>
                    <a:pt x="2423" y="260"/>
                  </a:lnTo>
                  <a:lnTo>
                    <a:pt x="2445" y="271"/>
                  </a:lnTo>
                  <a:lnTo>
                    <a:pt x="2458" y="280"/>
                  </a:lnTo>
                  <a:lnTo>
                    <a:pt x="2456" y="278"/>
                  </a:lnTo>
                  <a:lnTo>
                    <a:pt x="2508" y="278"/>
                  </a:lnTo>
                  <a:lnTo>
                    <a:pt x="2505" y="270"/>
                  </a:lnTo>
                  <a:lnTo>
                    <a:pt x="2504" y="267"/>
                  </a:lnTo>
                  <a:lnTo>
                    <a:pt x="2503" y="264"/>
                  </a:lnTo>
                  <a:lnTo>
                    <a:pt x="2501" y="261"/>
                  </a:lnTo>
                  <a:lnTo>
                    <a:pt x="2489" y="247"/>
                  </a:lnTo>
                  <a:lnTo>
                    <a:pt x="2487" y="246"/>
                  </a:lnTo>
                  <a:lnTo>
                    <a:pt x="2486" y="245"/>
                  </a:lnTo>
                  <a:lnTo>
                    <a:pt x="2466" y="231"/>
                  </a:lnTo>
                  <a:lnTo>
                    <a:pt x="2440" y="218"/>
                  </a:lnTo>
                  <a:lnTo>
                    <a:pt x="2408" y="205"/>
                  </a:lnTo>
                  <a:lnTo>
                    <a:pt x="2370" y="193"/>
                  </a:lnTo>
                  <a:lnTo>
                    <a:pt x="2327" y="181"/>
                  </a:lnTo>
                  <a:lnTo>
                    <a:pt x="2278" y="169"/>
                  </a:lnTo>
                  <a:lnTo>
                    <a:pt x="2224" y="157"/>
                  </a:lnTo>
                  <a:lnTo>
                    <a:pt x="2165" y="146"/>
                  </a:lnTo>
                  <a:lnTo>
                    <a:pt x="2100" y="134"/>
                  </a:lnTo>
                  <a:lnTo>
                    <a:pt x="2031" y="124"/>
                  </a:lnTo>
                  <a:lnTo>
                    <a:pt x="1958" y="113"/>
                  </a:lnTo>
                  <a:lnTo>
                    <a:pt x="1798" y="93"/>
                  </a:lnTo>
                  <a:lnTo>
                    <a:pt x="1623" y="74"/>
                  </a:lnTo>
                  <a:lnTo>
                    <a:pt x="1335" y="49"/>
                  </a:lnTo>
                  <a:lnTo>
                    <a:pt x="1129" y="35"/>
                  </a:lnTo>
                  <a:lnTo>
                    <a:pt x="914" y="23"/>
                  </a:lnTo>
                  <a:lnTo>
                    <a:pt x="692" y="13"/>
                  </a:lnTo>
                  <a:lnTo>
                    <a:pt x="465" y="6"/>
                  </a:lnTo>
                  <a:lnTo>
                    <a:pt x="233" y="1"/>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277" name="docshapegroup103"/>
          <p:cNvGrpSpPr>
            <a:grpSpLocks/>
          </p:cNvGrpSpPr>
          <p:nvPr/>
        </p:nvGrpSpPr>
        <p:grpSpPr bwMode="auto">
          <a:xfrm>
            <a:off x="4933950" y="4610100"/>
            <a:ext cx="1200150" cy="581025"/>
            <a:chOff x="0" y="0"/>
            <a:chExt cx="1890" cy="915"/>
          </a:xfrm>
        </p:grpSpPr>
        <p:sp>
          <p:nvSpPr>
            <p:cNvPr id="54278" name="docshape104"/>
            <p:cNvSpPr>
              <a:spLocks noChangeArrowheads="1"/>
            </p:cNvSpPr>
            <p:nvPr/>
          </p:nvSpPr>
          <p:spPr bwMode="auto">
            <a:xfrm>
              <a:off x="7" y="7"/>
              <a:ext cx="1875" cy="900"/>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275" name="docshapegroup105"/>
          <p:cNvGrpSpPr>
            <a:grpSpLocks/>
          </p:cNvGrpSpPr>
          <p:nvPr/>
        </p:nvGrpSpPr>
        <p:grpSpPr bwMode="auto">
          <a:xfrm>
            <a:off x="5518150" y="5603875"/>
            <a:ext cx="9525" cy="666750"/>
            <a:chOff x="-2065" y="455"/>
            <a:chExt cx="15" cy="1050"/>
          </a:xfrm>
        </p:grpSpPr>
        <p:sp>
          <p:nvSpPr>
            <p:cNvPr id="54276" name="Line 4"/>
            <p:cNvSpPr>
              <a:spLocks noChangeShapeType="1"/>
            </p:cNvSpPr>
            <p:nvPr/>
          </p:nvSpPr>
          <p:spPr bwMode="auto">
            <a:xfrm>
              <a:off x="-2057" y="455"/>
              <a:ext cx="0" cy="105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273" name="docshapegroup106"/>
          <p:cNvGrpSpPr>
            <a:grpSpLocks/>
          </p:cNvGrpSpPr>
          <p:nvPr/>
        </p:nvGrpSpPr>
        <p:grpSpPr bwMode="auto">
          <a:xfrm>
            <a:off x="5708650" y="5613400"/>
            <a:ext cx="9525" cy="666750"/>
            <a:chOff x="-1900" y="455"/>
            <a:chExt cx="15" cy="1050"/>
          </a:xfrm>
        </p:grpSpPr>
        <p:sp>
          <p:nvSpPr>
            <p:cNvPr id="54274" name="Line 2"/>
            <p:cNvSpPr>
              <a:spLocks noChangeShapeType="1"/>
            </p:cNvSpPr>
            <p:nvPr/>
          </p:nvSpPr>
          <p:spPr bwMode="auto">
            <a:xfrm>
              <a:off x="-1892" y="455"/>
              <a:ext cx="0" cy="105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ChangeArrowheads="1"/>
          </p:cNvSpPr>
          <p:nvPr/>
        </p:nvSpPr>
        <p:spPr bwMode="auto">
          <a:xfrm>
            <a:off x="342900" y="200710"/>
            <a:ext cx="5381088"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v"/>
              <a:tabLst/>
            </a:pPr>
            <a:r>
              <a:rPr kumimoji="0" lang="en-US" sz="3600" b="1" i="0" u="sng" strike="noStrike" cap="none" normalizeH="0" baseline="0" dirty="0" smtClean="0">
                <a:ln>
                  <a:noFill/>
                </a:ln>
                <a:effectLst/>
                <a:latin typeface="Calibri" pitchFamily="34" charset="0"/>
                <a:ea typeface="Times New Roman" pitchFamily="18" charset="0"/>
                <a:cs typeface="Calibri" pitchFamily="34" charset="0"/>
              </a:rPr>
              <a:t>Sequence Diagram : User</a:t>
            </a:r>
            <a:endParaRPr kumimoji="0" lang="en-US" sz="3600" b="0" i="0" u="sng" strike="noStrike" cap="none" normalizeH="0" baseline="0" dirty="0" smtClean="0">
              <a:ln>
                <a:noFill/>
              </a:ln>
              <a:effectLst/>
              <a:latin typeface="Calibri" pitchFamily="34" charset="0"/>
              <a:cs typeface="Calibri" pitchFamily="34"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89649" y="877819"/>
            <a:ext cx="5080961" cy="54483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5806" y="1158240"/>
            <a:ext cx="9448800" cy="1193800"/>
          </a:xfrm>
        </p:spPr>
        <p:txBody>
          <a:bodyPr>
            <a:normAutofit fontScale="90000"/>
          </a:bodyPr>
          <a:lstStyle/>
          <a:p>
            <a:r>
              <a:rPr lang="en-GB" b="1" dirty="0" smtClean="0"/>
              <a:t>					</a:t>
            </a:r>
            <a:r>
              <a:rPr lang="en-GB" b="1" dirty="0" smtClean="0">
                <a:latin typeface="Arial" pitchFamily="34" charset="0"/>
                <a:cs typeface="Arial" pitchFamily="34" charset="0"/>
              </a:rPr>
              <a:t>	</a:t>
            </a:r>
            <a:r>
              <a:rPr lang="en-GB" sz="4400" b="1" dirty="0" smtClean="0">
                <a:latin typeface="Arial" pitchFamily="34" charset="0"/>
                <a:cs typeface="Arial" pitchFamily="34" charset="0"/>
              </a:rPr>
              <a:t>CHAPTER-1</a:t>
            </a:r>
            <a:r>
              <a:rPr lang="en-GB" b="1" dirty="0" smtClean="0">
                <a:latin typeface="Arial" pitchFamily="34" charset="0"/>
                <a:cs typeface="Arial" pitchFamily="34" charset="0"/>
              </a:rPr>
              <a:t/>
            </a:r>
            <a:br>
              <a:rPr lang="en-GB" b="1" dirty="0" smtClean="0">
                <a:latin typeface="Arial" pitchFamily="34" charset="0"/>
                <a:cs typeface="Arial" pitchFamily="34" charset="0"/>
              </a:rPr>
            </a:br>
            <a:endParaRPr lang="gu-IN" b="1" dirty="0">
              <a:latin typeface="Arial" pitchFamily="34" charset="0"/>
            </a:endParaRPr>
          </a:p>
        </p:txBody>
      </p:sp>
      <p:sp>
        <p:nvSpPr>
          <p:cNvPr id="3" name="Subtitle 2"/>
          <p:cNvSpPr>
            <a:spLocks noGrp="1"/>
          </p:cNvSpPr>
          <p:nvPr>
            <p:ph type="subTitle" idx="1"/>
          </p:nvPr>
        </p:nvSpPr>
        <p:spPr>
          <a:xfrm>
            <a:off x="875211" y="2361474"/>
            <a:ext cx="9448800" cy="3686901"/>
          </a:xfrm>
        </p:spPr>
        <p:txBody>
          <a:bodyPr>
            <a:normAutofit/>
          </a:bodyPr>
          <a:lstStyle/>
          <a:p>
            <a:r>
              <a:rPr lang="en-GB" sz="2600" b="1" dirty="0" smtClean="0">
                <a:latin typeface="Arial" pitchFamily="34" charset="0"/>
                <a:cs typeface="Arial" pitchFamily="34" charset="0"/>
              </a:rPr>
              <a:t>    </a:t>
            </a:r>
            <a:r>
              <a:rPr lang="en-GB" sz="3200" b="1" dirty="0" smtClean="0">
                <a:latin typeface="Arial" pitchFamily="34" charset="0"/>
                <a:cs typeface="Arial" pitchFamily="34" charset="0"/>
              </a:rPr>
              <a:t>1. Introduction</a:t>
            </a:r>
          </a:p>
          <a:p>
            <a:endParaRPr lang="en-GB" sz="3200" b="1" dirty="0" smtClean="0">
              <a:latin typeface="Arial" pitchFamily="34" charset="0"/>
              <a:cs typeface="Arial" pitchFamily="34" charset="0"/>
            </a:endParaRPr>
          </a:p>
          <a:p>
            <a:r>
              <a:rPr lang="en-GB" dirty="0" smtClean="0">
                <a:latin typeface="Arial" pitchFamily="34" charset="0"/>
                <a:cs typeface="Arial" pitchFamily="34" charset="0"/>
              </a:rPr>
              <a:t>		 1.1) Background of project</a:t>
            </a:r>
          </a:p>
          <a:p>
            <a:r>
              <a:rPr lang="en-GB" dirty="0" smtClean="0">
                <a:latin typeface="Arial" pitchFamily="34" charset="0"/>
                <a:cs typeface="Arial" pitchFamily="34" charset="0"/>
              </a:rPr>
              <a:t>      		 1.2) Objective of project</a:t>
            </a:r>
          </a:p>
          <a:p>
            <a:r>
              <a:rPr lang="en-GB" dirty="0" smtClean="0">
                <a:latin typeface="Arial" pitchFamily="34" charset="0"/>
                <a:cs typeface="Arial" pitchFamily="34" charset="0"/>
              </a:rPr>
              <a:t>      		 1.3) Scope of project</a:t>
            </a:r>
          </a:p>
          <a:p>
            <a:r>
              <a:rPr lang="en-GB" dirty="0" smtClean="0">
                <a:latin typeface="Arial" pitchFamily="34" charset="0"/>
                <a:cs typeface="Arial" pitchFamily="34" charset="0"/>
              </a:rPr>
              <a:t>      		 1.4) Applicability </a:t>
            </a:r>
            <a:endParaRPr lang="gu-IN" dirty="0">
              <a:latin typeface="Arial" pitchFamily="34" charset="0"/>
            </a:endParaRPr>
          </a:p>
        </p:txBody>
      </p:sp>
    </p:spTree>
    <p:extLst>
      <p:ext uri="{BB962C8B-B14F-4D97-AF65-F5344CB8AC3E}">
        <p14:creationId xmlns="" xmlns:p14="http://schemas.microsoft.com/office/powerpoint/2010/main" val="2570631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9623" y="301109"/>
            <a:ext cx="5765809" cy="646331"/>
          </a:xfrm>
          <a:prstGeom prst="rect">
            <a:avLst/>
          </a:prstGeom>
        </p:spPr>
        <p:txBody>
          <a:bodyPr wrap="none">
            <a:spAutoFit/>
          </a:bodyPr>
          <a:lstStyle/>
          <a:p>
            <a:pPr>
              <a:buFont typeface="Wingdings" pitchFamily="2" charset="2"/>
              <a:buChar char="v"/>
            </a:pPr>
            <a:r>
              <a:rPr lang="en-US" sz="3600" b="1" u="sng" dirty="0" smtClean="0">
                <a:latin typeface="Calibri" pitchFamily="34" charset="0"/>
                <a:ea typeface="Times New Roman" pitchFamily="18" charset="0"/>
                <a:cs typeface="Calibri" pitchFamily="34" charset="0"/>
              </a:rPr>
              <a:t>Sequence Diagram : Admin</a:t>
            </a:r>
            <a:endParaRPr lang="en-US" sz="3600" u="sng" dirty="0">
              <a:latin typeface="Calibri" pitchFamily="34" charset="0"/>
              <a:cs typeface="Calibri" pitchFamily="34"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623095" y="1008995"/>
            <a:ext cx="4945809" cy="563928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93209"/>
            <a:ext cx="9324975" cy="707886"/>
          </a:xfrm>
          <a:prstGeom prst="rect">
            <a:avLst/>
          </a:prstGeom>
        </p:spPr>
        <p:txBody>
          <a:bodyPr wrap="square">
            <a:spAutoFit/>
          </a:bodyPr>
          <a:lstStyle/>
          <a:p>
            <a:pPr algn="ctr"/>
            <a:r>
              <a:rPr lang="en-IN" sz="4000" b="1" u="sng" dirty="0" smtClean="0">
                <a:latin typeface="Times New Roman" panose="02020603050405020304" pitchFamily="18" charset="0"/>
                <a:cs typeface="Times New Roman" panose="02020603050405020304" pitchFamily="18" charset="0"/>
              </a:rPr>
              <a:t>3.1.4) ER Diagram</a:t>
            </a:r>
          </a:p>
        </p:txBody>
      </p:sp>
      <p:sp>
        <p:nvSpPr>
          <p:cNvPr id="6" name="Rectangle 5"/>
          <p:cNvSpPr/>
          <p:nvPr/>
        </p:nvSpPr>
        <p:spPr>
          <a:xfrm>
            <a:off x="5087051" y="1074093"/>
            <a:ext cx="1903598" cy="461665"/>
          </a:xfrm>
          <a:prstGeom prst="rect">
            <a:avLst/>
          </a:prstGeom>
        </p:spPr>
        <p:txBody>
          <a:bodyPr wrap="none">
            <a:spAutoFit/>
          </a:bodyPr>
          <a:lstStyle/>
          <a:p>
            <a:pPr lvl="1"/>
            <a:r>
              <a:rPr lang="en-US" sz="2400" b="1" u="sng" dirty="0" smtClean="0">
                <a:latin typeface="Calibri" pitchFamily="34" charset="0"/>
                <a:cs typeface="Calibri" pitchFamily="34" charset="0"/>
              </a:rPr>
              <a:t>Notations</a:t>
            </a:r>
            <a:endParaRPr lang="en-US" sz="2400" b="1" u="sng" dirty="0">
              <a:latin typeface="Calibri" pitchFamily="34" charset="0"/>
              <a:cs typeface="Calibri" pitchFamily="34" charset="0"/>
            </a:endParaRPr>
          </a:p>
        </p:txBody>
      </p:sp>
      <p:graphicFrame>
        <p:nvGraphicFramePr>
          <p:cNvPr id="14" name="Table 13"/>
          <p:cNvGraphicFramePr>
            <a:graphicFrameLocks noGrp="1"/>
          </p:cNvGraphicFramePr>
          <p:nvPr>
            <p:extLst>
              <p:ext uri="{D42A27DB-BD31-4B8C-83A1-F6EECF244321}">
                <p14:modId xmlns="" xmlns:p14="http://schemas.microsoft.com/office/powerpoint/2010/main" val="1231981801"/>
              </p:ext>
            </p:extLst>
          </p:nvPr>
        </p:nvGraphicFramePr>
        <p:xfrm>
          <a:off x="3475990" y="1550987"/>
          <a:ext cx="5430520" cy="5089525"/>
        </p:xfrm>
        <a:graphic>
          <a:graphicData uri="http://schemas.openxmlformats.org/drawingml/2006/table">
            <a:tbl>
              <a:tblPr/>
              <a:tblGrid>
                <a:gridCol w="2445839"/>
                <a:gridCol w="2984681"/>
              </a:tblGrid>
              <a:tr h="518160">
                <a:tc>
                  <a:txBody>
                    <a:bodyPr/>
                    <a:lstStyle/>
                    <a:p>
                      <a:pPr marL="76200" marR="0">
                        <a:spcBef>
                          <a:spcPts val="1230"/>
                        </a:spcBef>
                        <a:spcAft>
                          <a:spcPts val="0"/>
                        </a:spcAft>
                      </a:pPr>
                      <a:r>
                        <a:rPr lang="en-US" sz="1200" b="1" spc="-10" dirty="0">
                          <a:solidFill>
                            <a:schemeClr val="tx1"/>
                          </a:solidFill>
                          <a:latin typeface="Times New Roman"/>
                          <a:ea typeface="Times New Roman"/>
                          <a:cs typeface="Times New Roman"/>
                        </a:rPr>
                        <a:t>Notation</a:t>
                      </a:r>
                      <a:endParaRPr lang="en-US" sz="1100" dirty="0">
                        <a:solidFill>
                          <a:schemeClr val="tx1"/>
                        </a:solidFill>
                        <a:latin typeface="Times New Roman"/>
                        <a:ea typeface="Times New Roman"/>
                        <a:cs typeface="Times New Roman"/>
                      </a:endParaRPr>
                    </a:p>
                  </a:txBody>
                  <a:tcPr marL="0" marR="0" marT="0" marB="0">
                    <a:lnL>
                      <a:noFill/>
                    </a:lnL>
                    <a:lnR w="12700" cap="flat" cmpd="sng" algn="ctr">
                      <a:solidFill>
                        <a:srgbClr val="000000"/>
                      </a:solidFill>
                      <a:prstDash val="solid"/>
                      <a:round/>
                      <a:headEnd type="none" w="med" len="med"/>
                      <a:tailEnd type="none" w="med" len="med"/>
                    </a:lnR>
                    <a:lnT>
                      <a:noFill/>
                    </a:lnT>
                    <a:lnB>
                      <a:noFill/>
                    </a:lnB>
                    <a:solidFill>
                      <a:srgbClr val="4F81BA"/>
                    </a:solidFill>
                  </a:tcPr>
                </a:tc>
                <a:tc>
                  <a:txBody>
                    <a:bodyPr/>
                    <a:lstStyle/>
                    <a:p>
                      <a:pPr marL="72390" marR="0">
                        <a:spcBef>
                          <a:spcPts val="30"/>
                        </a:spcBef>
                        <a:spcAft>
                          <a:spcPts val="0"/>
                        </a:spcAft>
                      </a:pPr>
                      <a:r>
                        <a:rPr lang="en-US" sz="1200" b="1" spc="-20" dirty="0">
                          <a:solidFill>
                            <a:schemeClr val="tx1"/>
                          </a:solidFill>
                          <a:latin typeface="Times New Roman"/>
                          <a:ea typeface="Times New Roman"/>
                          <a:cs typeface="Times New Roman"/>
                        </a:rPr>
                        <a:t>Name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a:noFill/>
                    </a:lnR>
                    <a:lnT>
                      <a:noFill/>
                    </a:lnT>
                    <a:lnB>
                      <a:noFill/>
                    </a:lnB>
                    <a:solidFill>
                      <a:srgbClr val="4F81BA"/>
                    </a:solidFill>
                  </a:tcPr>
                </a:tc>
              </a:tr>
              <a:tr h="1276985">
                <a:tc>
                  <a:txBody>
                    <a:bodyPr/>
                    <a:lstStyle/>
                    <a:p>
                      <a:pPr marL="0" marR="0">
                        <a:spcBef>
                          <a:spcPts val="0"/>
                        </a:spcBef>
                        <a:spcAft>
                          <a:spcPts val="0"/>
                        </a:spcAft>
                      </a:pPr>
                      <a:endParaRPr lang="en-US" sz="1000" dirty="0">
                        <a:solidFill>
                          <a:schemeClr val="bg1"/>
                        </a:solidFill>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a:noFill/>
                    </a:lnT>
                    <a:lnB w="12700" cap="flat" cmpd="sng" algn="ctr">
                      <a:solidFill>
                        <a:srgbClr val="92B3D4"/>
                      </a:solidFill>
                      <a:prstDash val="solid"/>
                      <a:round/>
                      <a:headEnd type="none" w="med" len="med"/>
                      <a:tailEnd type="none" w="med" len="med"/>
                    </a:lnB>
                    <a:solidFill>
                      <a:srgbClr val="DBE2EE"/>
                    </a:solidFill>
                  </a:tcPr>
                </a:tc>
                <a:tc>
                  <a:txBody>
                    <a:bodyPr/>
                    <a:lstStyle/>
                    <a:p>
                      <a:pPr marL="0" marR="0">
                        <a:spcBef>
                          <a:spcPts val="0"/>
                        </a:spcBef>
                        <a:spcAft>
                          <a:spcPts val="0"/>
                        </a:spcAft>
                      </a:pPr>
                      <a:endParaRPr lang="en-US" sz="1400" dirty="0">
                        <a:solidFill>
                          <a:schemeClr val="tx1"/>
                        </a:solidFill>
                        <a:latin typeface="Times New Roman"/>
                        <a:ea typeface="Times New Roman"/>
                        <a:cs typeface="Times New Roman"/>
                      </a:endParaRPr>
                    </a:p>
                    <a:p>
                      <a:pPr marL="72390" marR="1054735">
                        <a:lnSpc>
                          <a:spcPct val="200000"/>
                        </a:lnSpc>
                        <a:spcBef>
                          <a:spcPts val="0"/>
                        </a:spcBef>
                        <a:spcAft>
                          <a:spcPts val="0"/>
                        </a:spcAft>
                      </a:pPr>
                      <a:r>
                        <a:rPr lang="en-US" sz="1400" b="1" dirty="0" smtClean="0">
                          <a:solidFill>
                            <a:schemeClr val="tx1"/>
                          </a:solidFill>
                          <a:latin typeface="Times New Roman"/>
                          <a:ea typeface="Times New Roman"/>
                          <a:cs typeface="Times New Roman"/>
                        </a:rPr>
                        <a:t>Mandatory</a:t>
                      </a:r>
                      <a:r>
                        <a:rPr lang="en-US" sz="1400" b="1" spc="-90" dirty="0" smtClean="0">
                          <a:solidFill>
                            <a:schemeClr val="tx1"/>
                          </a:solidFill>
                          <a:latin typeface="Times New Roman"/>
                          <a:ea typeface="Times New Roman"/>
                          <a:cs typeface="Times New Roman"/>
                        </a:rPr>
                        <a:t> </a:t>
                      </a:r>
                      <a:r>
                        <a:rPr lang="en-US" sz="1400" b="1" dirty="0">
                          <a:solidFill>
                            <a:schemeClr val="tx1"/>
                          </a:solidFill>
                          <a:latin typeface="Times New Roman"/>
                          <a:ea typeface="Times New Roman"/>
                          <a:cs typeface="Times New Roman"/>
                        </a:rPr>
                        <a:t>Relationship Partial Participation</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a:noFill/>
                    </a:lnT>
                    <a:lnB w="12700" cap="flat" cmpd="sng" algn="ctr">
                      <a:solidFill>
                        <a:srgbClr val="92B3D4"/>
                      </a:solidFill>
                      <a:prstDash val="solid"/>
                      <a:round/>
                      <a:headEnd type="none" w="med" len="med"/>
                      <a:tailEnd type="none" w="med" len="med"/>
                    </a:lnB>
                    <a:solidFill>
                      <a:srgbClr val="DBE2EE"/>
                    </a:solidFill>
                  </a:tcPr>
                </a:tc>
              </a:tr>
              <a:tr h="1081405">
                <a:tc>
                  <a:txBody>
                    <a:bodyPr/>
                    <a:lstStyle/>
                    <a:p>
                      <a:pPr marL="0" marR="0">
                        <a:spcBef>
                          <a:spcPts val="130"/>
                        </a:spcBef>
                        <a:spcAft>
                          <a:spcPts val="0"/>
                        </a:spcAft>
                      </a:pPr>
                      <a:endParaRPr lang="en-US" sz="1000">
                        <a:solidFill>
                          <a:schemeClr val="bg1"/>
                        </a:solidFill>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tcPr>
                </a:tc>
                <a:tc>
                  <a:txBody>
                    <a:bodyPr/>
                    <a:lstStyle/>
                    <a:p>
                      <a:pPr marL="0" marR="0">
                        <a:spcBef>
                          <a:spcPts val="0"/>
                        </a:spcBef>
                        <a:spcAft>
                          <a:spcPts val="0"/>
                        </a:spcAft>
                      </a:pPr>
                      <a:endParaRPr lang="en-US" sz="1400" dirty="0">
                        <a:solidFill>
                          <a:schemeClr val="tx1"/>
                        </a:solidFill>
                        <a:latin typeface="Times New Roman"/>
                        <a:ea typeface="Times New Roman"/>
                        <a:cs typeface="Times New Roman"/>
                      </a:endParaRPr>
                    </a:p>
                    <a:p>
                      <a:pPr marL="72390" marR="0">
                        <a:spcBef>
                          <a:spcPts val="0"/>
                        </a:spcBef>
                        <a:spcAft>
                          <a:spcPts val="0"/>
                        </a:spcAft>
                      </a:pPr>
                      <a:r>
                        <a:rPr lang="en-US" sz="1400" b="1" spc="-10" dirty="0">
                          <a:solidFill>
                            <a:schemeClr val="tx1"/>
                          </a:solidFill>
                          <a:latin typeface="Times New Roman"/>
                          <a:ea typeface="Times New Roman"/>
                          <a:cs typeface="Times New Roman"/>
                        </a:rPr>
                        <a:t>Attributes</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tcPr>
                </a:tc>
              </a:tr>
              <a:tr h="1099820">
                <a:tc>
                  <a:txBody>
                    <a:bodyPr/>
                    <a:lstStyle/>
                    <a:p>
                      <a:pPr marL="2540" marR="0">
                        <a:spcBef>
                          <a:spcPts val="0"/>
                        </a:spcBef>
                        <a:spcAft>
                          <a:spcPts val="0"/>
                        </a:spcAft>
                      </a:pPr>
                      <a:endParaRPr lang="en-US" sz="1000">
                        <a:solidFill>
                          <a:schemeClr val="bg1"/>
                        </a:solidFill>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tcPr>
                </a:tc>
                <a:tc>
                  <a:txBody>
                    <a:bodyPr/>
                    <a:lstStyle/>
                    <a:p>
                      <a:pPr marL="0" marR="0">
                        <a:spcBef>
                          <a:spcPts val="0"/>
                        </a:spcBef>
                        <a:spcAft>
                          <a:spcPts val="0"/>
                        </a:spcAft>
                      </a:pPr>
                      <a:endParaRPr lang="en-US" sz="1400" dirty="0">
                        <a:solidFill>
                          <a:schemeClr val="tx1"/>
                        </a:solidFill>
                        <a:latin typeface="Times New Roman"/>
                        <a:ea typeface="Times New Roman"/>
                        <a:cs typeface="Times New Roman"/>
                      </a:endParaRPr>
                    </a:p>
                    <a:p>
                      <a:pPr marL="72390" marR="0">
                        <a:spcBef>
                          <a:spcPts val="0"/>
                        </a:spcBef>
                        <a:spcAft>
                          <a:spcPts val="0"/>
                        </a:spcAft>
                      </a:pPr>
                      <a:r>
                        <a:rPr lang="en-US" sz="1400" b="1" spc="-10" dirty="0">
                          <a:solidFill>
                            <a:schemeClr val="tx1"/>
                          </a:solidFill>
                          <a:latin typeface="Times New Roman"/>
                          <a:ea typeface="Times New Roman"/>
                          <a:cs typeface="Times New Roman"/>
                        </a:rPr>
                        <a:t>Entity</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solidFill>
                      <a:srgbClr val="DBE2EE"/>
                    </a:solidFill>
                  </a:tcPr>
                </a:tc>
              </a:tr>
              <a:tr h="1113155">
                <a:tc>
                  <a:txBody>
                    <a:bodyPr/>
                    <a:lstStyle/>
                    <a:p>
                      <a:pPr marL="0" marR="0">
                        <a:spcBef>
                          <a:spcPts val="770"/>
                        </a:spcBef>
                        <a:spcAft>
                          <a:spcPts val="0"/>
                        </a:spcAft>
                      </a:pPr>
                      <a:endParaRPr lang="en-US" sz="1000">
                        <a:solidFill>
                          <a:schemeClr val="bg1"/>
                        </a:solidFill>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tcPr>
                </a:tc>
                <a:tc>
                  <a:txBody>
                    <a:bodyPr/>
                    <a:lstStyle/>
                    <a:p>
                      <a:pPr marL="0" marR="0">
                        <a:spcBef>
                          <a:spcPts val="0"/>
                        </a:spcBef>
                        <a:spcAft>
                          <a:spcPts val="0"/>
                        </a:spcAft>
                      </a:pPr>
                      <a:endParaRPr lang="en-US" sz="1400" dirty="0">
                        <a:solidFill>
                          <a:schemeClr val="tx1"/>
                        </a:solidFill>
                        <a:latin typeface="Times New Roman"/>
                        <a:ea typeface="Times New Roman"/>
                        <a:cs typeface="Times New Roman"/>
                      </a:endParaRPr>
                    </a:p>
                    <a:p>
                      <a:pPr marL="69850" marR="0">
                        <a:spcBef>
                          <a:spcPts val="0"/>
                        </a:spcBef>
                        <a:spcAft>
                          <a:spcPts val="0"/>
                        </a:spcAft>
                      </a:pPr>
                      <a:r>
                        <a:rPr lang="en-US" sz="1400" b="1" spc="-10" dirty="0">
                          <a:solidFill>
                            <a:schemeClr val="tx1"/>
                          </a:solidFill>
                          <a:latin typeface="Times New Roman"/>
                          <a:ea typeface="Times New Roman"/>
                          <a:cs typeface="Times New Roman"/>
                        </a:rPr>
                        <a:t>Relationship</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92B3D4"/>
                      </a:solidFill>
                      <a:prstDash val="solid"/>
                      <a:round/>
                      <a:headEnd type="none" w="med" len="med"/>
                      <a:tailEnd type="none" w="med" len="med"/>
                    </a:lnL>
                    <a:lnR w="12700" cap="flat" cmpd="sng" algn="ctr">
                      <a:solidFill>
                        <a:srgbClr val="92B3D4"/>
                      </a:solidFill>
                      <a:prstDash val="solid"/>
                      <a:round/>
                      <a:headEnd type="none" w="med" len="med"/>
                      <a:tailEnd type="none" w="med" len="med"/>
                    </a:lnR>
                    <a:lnT w="12700" cap="flat" cmpd="sng" algn="ctr">
                      <a:solidFill>
                        <a:srgbClr val="92B3D4"/>
                      </a:solidFill>
                      <a:prstDash val="solid"/>
                      <a:round/>
                      <a:headEnd type="none" w="med" len="med"/>
                      <a:tailEnd type="none" w="med" len="med"/>
                    </a:lnT>
                    <a:lnB w="12700" cap="flat" cmpd="sng" algn="ctr">
                      <a:solidFill>
                        <a:srgbClr val="92B3D4"/>
                      </a:solidFill>
                      <a:prstDash val="solid"/>
                      <a:round/>
                      <a:headEnd type="none" w="med" len="med"/>
                      <a:tailEnd type="none" w="med" len="med"/>
                    </a:lnB>
                  </a:tcPr>
                </a:tc>
              </a:tr>
            </a:tbl>
          </a:graphicData>
        </a:graphic>
      </p:graphicFrame>
      <p:grpSp>
        <p:nvGrpSpPr>
          <p:cNvPr id="107531" name="docshapegroup111"/>
          <p:cNvGrpSpPr>
            <a:grpSpLocks/>
          </p:cNvGrpSpPr>
          <p:nvPr/>
        </p:nvGrpSpPr>
        <p:grpSpPr bwMode="auto">
          <a:xfrm>
            <a:off x="3876675" y="2428875"/>
            <a:ext cx="1662113" cy="28575"/>
            <a:chOff x="0" y="0"/>
            <a:chExt cx="2617" cy="45"/>
          </a:xfrm>
        </p:grpSpPr>
        <p:sp>
          <p:nvSpPr>
            <p:cNvPr id="107532" name="Line 12"/>
            <p:cNvSpPr>
              <a:spLocks noChangeShapeType="1"/>
            </p:cNvSpPr>
            <p:nvPr/>
          </p:nvSpPr>
          <p:spPr bwMode="auto">
            <a:xfrm>
              <a:off x="0" y="23"/>
              <a:ext cx="2617" cy="0"/>
            </a:xfrm>
            <a:prstGeom prst="line">
              <a:avLst/>
            </a:prstGeom>
            <a:no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529" name="docshapegroup112"/>
          <p:cNvGrpSpPr>
            <a:grpSpLocks/>
          </p:cNvGrpSpPr>
          <p:nvPr/>
        </p:nvGrpSpPr>
        <p:grpSpPr bwMode="auto">
          <a:xfrm>
            <a:off x="3886200" y="2886075"/>
            <a:ext cx="1662113" cy="12700"/>
            <a:chOff x="0" y="0"/>
            <a:chExt cx="2617" cy="20"/>
          </a:xfrm>
        </p:grpSpPr>
        <p:sp>
          <p:nvSpPr>
            <p:cNvPr id="107530" name="Line 10"/>
            <p:cNvSpPr>
              <a:spLocks noChangeShapeType="1"/>
            </p:cNvSpPr>
            <p:nvPr/>
          </p:nvSpPr>
          <p:spPr bwMode="auto">
            <a:xfrm>
              <a:off x="0" y="10"/>
              <a:ext cx="2617" cy="0"/>
            </a:xfrm>
            <a:prstGeom prst="line">
              <a:avLst/>
            </a:prstGeom>
            <a:no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527" name="docshapegroup113"/>
          <p:cNvGrpSpPr>
            <a:grpSpLocks/>
          </p:cNvGrpSpPr>
          <p:nvPr/>
        </p:nvGrpSpPr>
        <p:grpSpPr bwMode="auto">
          <a:xfrm>
            <a:off x="4143375" y="3467100"/>
            <a:ext cx="1250950" cy="808038"/>
            <a:chOff x="0" y="0"/>
            <a:chExt cx="1971" cy="1273"/>
          </a:xfrm>
        </p:grpSpPr>
        <p:sp>
          <p:nvSpPr>
            <p:cNvPr id="107528" name="docshape114"/>
            <p:cNvSpPr>
              <a:spLocks/>
            </p:cNvSpPr>
            <p:nvPr/>
          </p:nvSpPr>
          <p:spPr bwMode="auto">
            <a:xfrm>
              <a:off x="7" y="7"/>
              <a:ext cx="1956" cy="1258"/>
            </a:xfrm>
            <a:custGeom>
              <a:avLst/>
              <a:gdLst/>
              <a:ahLst/>
              <a:cxnLst>
                <a:cxn ang="0">
                  <a:pos x="888" y="2"/>
                </a:cxn>
                <a:cxn ang="0">
                  <a:pos x="717" y="22"/>
                </a:cxn>
                <a:cxn ang="0">
                  <a:pos x="558" y="60"/>
                </a:cxn>
                <a:cxn ang="0">
                  <a:pos x="413" y="115"/>
                </a:cxn>
                <a:cxn ang="0">
                  <a:pos x="286" y="184"/>
                </a:cxn>
                <a:cxn ang="0">
                  <a:pos x="178" y="266"/>
                </a:cxn>
                <a:cxn ang="0">
                  <a:pos x="94" y="359"/>
                </a:cxn>
                <a:cxn ang="0">
                  <a:pos x="15" y="515"/>
                </a:cxn>
                <a:cxn ang="0">
                  <a:pos x="3" y="686"/>
                </a:cxn>
                <a:cxn ang="0">
                  <a:pos x="94" y="898"/>
                </a:cxn>
                <a:cxn ang="0">
                  <a:pos x="178" y="991"/>
                </a:cxn>
                <a:cxn ang="0">
                  <a:pos x="286" y="1073"/>
                </a:cxn>
                <a:cxn ang="0">
                  <a:pos x="413" y="1142"/>
                </a:cxn>
                <a:cxn ang="0">
                  <a:pos x="558" y="1197"/>
                </a:cxn>
                <a:cxn ang="0">
                  <a:pos x="717" y="1235"/>
                </a:cxn>
                <a:cxn ang="0">
                  <a:pos x="888" y="1255"/>
                </a:cxn>
                <a:cxn ang="0">
                  <a:pos x="1067" y="1255"/>
                </a:cxn>
                <a:cxn ang="0">
                  <a:pos x="1238" y="1235"/>
                </a:cxn>
                <a:cxn ang="0">
                  <a:pos x="1397" y="1197"/>
                </a:cxn>
                <a:cxn ang="0">
                  <a:pos x="1542" y="1142"/>
                </a:cxn>
                <a:cxn ang="0">
                  <a:pos x="1669" y="1073"/>
                </a:cxn>
                <a:cxn ang="0">
                  <a:pos x="1777" y="991"/>
                </a:cxn>
                <a:cxn ang="0">
                  <a:pos x="1861" y="898"/>
                </a:cxn>
                <a:cxn ang="0">
                  <a:pos x="1940" y="742"/>
                </a:cxn>
                <a:cxn ang="0">
                  <a:pos x="1952" y="571"/>
                </a:cxn>
                <a:cxn ang="0">
                  <a:pos x="1861" y="359"/>
                </a:cxn>
                <a:cxn ang="0">
                  <a:pos x="1777" y="266"/>
                </a:cxn>
                <a:cxn ang="0">
                  <a:pos x="1669" y="184"/>
                </a:cxn>
                <a:cxn ang="0">
                  <a:pos x="1542" y="115"/>
                </a:cxn>
                <a:cxn ang="0">
                  <a:pos x="1397" y="60"/>
                </a:cxn>
                <a:cxn ang="0">
                  <a:pos x="1238" y="22"/>
                </a:cxn>
                <a:cxn ang="0">
                  <a:pos x="1067" y="2"/>
                </a:cxn>
              </a:cxnLst>
              <a:rect l="0" t="0" r="r" b="b"/>
              <a:pathLst>
                <a:path w="1956" h="1258">
                  <a:moveTo>
                    <a:pt x="978" y="0"/>
                  </a:moveTo>
                  <a:lnTo>
                    <a:pt x="888" y="2"/>
                  </a:lnTo>
                  <a:lnTo>
                    <a:pt x="802" y="10"/>
                  </a:lnTo>
                  <a:lnTo>
                    <a:pt x="717" y="22"/>
                  </a:lnTo>
                  <a:lnTo>
                    <a:pt x="636" y="39"/>
                  </a:lnTo>
                  <a:lnTo>
                    <a:pt x="558" y="60"/>
                  </a:lnTo>
                  <a:lnTo>
                    <a:pt x="484" y="85"/>
                  </a:lnTo>
                  <a:lnTo>
                    <a:pt x="413" y="115"/>
                  </a:lnTo>
                  <a:lnTo>
                    <a:pt x="347" y="147"/>
                  </a:lnTo>
                  <a:lnTo>
                    <a:pt x="286" y="184"/>
                  </a:lnTo>
                  <a:lnTo>
                    <a:pt x="229" y="223"/>
                  </a:lnTo>
                  <a:lnTo>
                    <a:pt x="178" y="266"/>
                  </a:lnTo>
                  <a:lnTo>
                    <a:pt x="133" y="311"/>
                  </a:lnTo>
                  <a:lnTo>
                    <a:pt x="94" y="359"/>
                  </a:lnTo>
                  <a:lnTo>
                    <a:pt x="61" y="409"/>
                  </a:lnTo>
                  <a:lnTo>
                    <a:pt x="15" y="515"/>
                  </a:lnTo>
                  <a:lnTo>
                    <a:pt x="0" y="628"/>
                  </a:lnTo>
                  <a:lnTo>
                    <a:pt x="3" y="686"/>
                  </a:lnTo>
                  <a:lnTo>
                    <a:pt x="34" y="796"/>
                  </a:lnTo>
                  <a:lnTo>
                    <a:pt x="94" y="898"/>
                  </a:lnTo>
                  <a:lnTo>
                    <a:pt x="133" y="946"/>
                  </a:lnTo>
                  <a:lnTo>
                    <a:pt x="178" y="991"/>
                  </a:lnTo>
                  <a:lnTo>
                    <a:pt x="229" y="1034"/>
                  </a:lnTo>
                  <a:lnTo>
                    <a:pt x="286" y="1073"/>
                  </a:lnTo>
                  <a:lnTo>
                    <a:pt x="347" y="1110"/>
                  </a:lnTo>
                  <a:lnTo>
                    <a:pt x="413" y="1142"/>
                  </a:lnTo>
                  <a:lnTo>
                    <a:pt x="484" y="1172"/>
                  </a:lnTo>
                  <a:lnTo>
                    <a:pt x="558" y="1197"/>
                  </a:lnTo>
                  <a:lnTo>
                    <a:pt x="636" y="1218"/>
                  </a:lnTo>
                  <a:lnTo>
                    <a:pt x="717" y="1235"/>
                  </a:lnTo>
                  <a:lnTo>
                    <a:pt x="802" y="1247"/>
                  </a:lnTo>
                  <a:lnTo>
                    <a:pt x="888" y="1255"/>
                  </a:lnTo>
                  <a:lnTo>
                    <a:pt x="978" y="1257"/>
                  </a:lnTo>
                  <a:lnTo>
                    <a:pt x="1067" y="1255"/>
                  </a:lnTo>
                  <a:lnTo>
                    <a:pt x="1153" y="1247"/>
                  </a:lnTo>
                  <a:lnTo>
                    <a:pt x="1238" y="1235"/>
                  </a:lnTo>
                  <a:lnTo>
                    <a:pt x="1319" y="1218"/>
                  </a:lnTo>
                  <a:lnTo>
                    <a:pt x="1397" y="1197"/>
                  </a:lnTo>
                  <a:lnTo>
                    <a:pt x="1471" y="1172"/>
                  </a:lnTo>
                  <a:lnTo>
                    <a:pt x="1542" y="1142"/>
                  </a:lnTo>
                  <a:lnTo>
                    <a:pt x="1608" y="1110"/>
                  </a:lnTo>
                  <a:lnTo>
                    <a:pt x="1669" y="1073"/>
                  </a:lnTo>
                  <a:lnTo>
                    <a:pt x="1726" y="1034"/>
                  </a:lnTo>
                  <a:lnTo>
                    <a:pt x="1777" y="991"/>
                  </a:lnTo>
                  <a:lnTo>
                    <a:pt x="1822" y="946"/>
                  </a:lnTo>
                  <a:lnTo>
                    <a:pt x="1861" y="898"/>
                  </a:lnTo>
                  <a:lnTo>
                    <a:pt x="1894" y="848"/>
                  </a:lnTo>
                  <a:lnTo>
                    <a:pt x="1940" y="742"/>
                  </a:lnTo>
                  <a:lnTo>
                    <a:pt x="1956" y="628"/>
                  </a:lnTo>
                  <a:lnTo>
                    <a:pt x="1952" y="571"/>
                  </a:lnTo>
                  <a:lnTo>
                    <a:pt x="1921" y="461"/>
                  </a:lnTo>
                  <a:lnTo>
                    <a:pt x="1861" y="359"/>
                  </a:lnTo>
                  <a:lnTo>
                    <a:pt x="1822" y="311"/>
                  </a:lnTo>
                  <a:lnTo>
                    <a:pt x="1777" y="266"/>
                  </a:lnTo>
                  <a:lnTo>
                    <a:pt x="1726" y="223"/>
                  </a:lnTo>
                  <a:lnTo>
                    <a:pt x="1669" y="184"/>
                  </a:lnTo>
                  <a:lnTo>
                    <a:pt x="1608" y="147"/>
                  </a:lnTo>
                  <a:lnTo>
                    <a:pt x="1542" y="115"/>
                  </a:lnTo>
                  <a:lnTo>
                    <a:pt x="1471" y="85"/>
                  </a:lnTo>
                  <a:lnTo>
                    <a:pt x="1397" y="60"/>
                  </a:lnTo>
                  <a:lnTo>
                    <a:pt x="1319" y="39"/>
                  </a:lnTo>
                  <a:lnTo>
                    <a:pt x="1238" y="22"/>
                  </a:lnTo>
                  <a:lnTo>
                    <a:pt x="1153" y="10"/>
                  </a:lnTo>
                  <a:lnTo>
                    <a:pt x="1067" y="2"/>
                  </a:lnTo>
                  <a:lnTo>
                    <a:pt x="978" y="0"/>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523" name="docshapegroup115"/>
          <p:cNvGrpSpPr>
            <a:grpSpLocks/>
          </p:cNvGrpSpPr>
          <p:nvPr/>
        </p:nvGrpSpPr>
        <p:grpSpPr bwMode="auto">
          <a:xfrm>
            <a:off x="3495675" y="4438650"/>
            <a:ext cx="2427288" cy="1101725"/>
            <a:chOff x="0" y="0"/>
            <a:chExt cx="3823" cy="1734"/>
          </a:xfrm>
        </p:grpSpPr>
        <p:sp>
          <p:nvSpPr>
            <p:cNvPr id="107526" name="docshape116"/>
            <p:cNvSpPr>
              <a:spLocks noChangeArrowheads="1"/>
            </p:cNvSpPr>
            <p:nvPr/>
          </p:nvSpPr>
          <p:spPr bwMode="auto">
            <a:xfrm>
              <a:off x="0" y="0"/>
              <a:ext cx="3823" cy="1734"/>
            </a:xfrm>
            <a:prstGeom prst="rect">
              <a:avLst/>
            </a:prstGeom>
            <a:solidFill>
              <a:srgbClr val="DBE2E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25" name="docshape117"/>
            <p:cNvSpPr>
              <a:spLocks noChangeArrowheads="1"/>
            </p:cNvSpPr>
            <p:nvPr/>
          </p:nvSpPr>
          <p:spPr bwMode="auto">
            <a:xfrm>
              <a:off x="387" y="241"/>
              <a:ext cx="2865" cy="127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24" name="docshape118"/>
            <p:cNvSpPr>
              <a:spLocks noChangeArrowheads="1"/>
            </p:cNvSpPr>
            <p:nvPr/>
          </p:nvSpPr>
          <p:spPr bwMode="auto">
            <a:xfrm>
              <a:off x="387" y="241"/>
              <a:ext cx="2865" cy="1278"/>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521" name="docshapegroup119"/>
          <p:cNvGrpSpPr>
            <a:grpSpLocks/>
          </p:cNvGrpSpPr>
          <p:nvPr/>
        </p:nvGrpSpPr>
        <p:grpSpPr bwMode="auto">
          <a:xfrm>
            <a:off x="4191000" y="5724525"/>
            <a:ext cx="1085850" cy="676275"/>
            <a:chOff x="0" y="0"/>
            <a:chExt cx="1710" cy="1065"/>
          </a:xfrm>
        </p:grpSpPr>
        <p:sp>
          <p:nvSpPr>
            <p:cNvPr id="107522" name="docshape120"/>
            <p:cNvSpPr>
              <a:spLocks/>
            </p:cNvSpPr>
            <p:nvPr/>
          </p:nvSpPr>
          <p:spPr bwMode="auto">
            <a:xfrm>
              <a:off x="7" y="7"/>
              <a:ext cx="1695" cy="1050"/>
            </a:xfrm>
            <a:custGeom>
              <a:avLst/>
              <a:gdLst/>
              <a:ahLst/>
              <a:cxnLst>
                <a:cxn ang="0">
                  <a:pos x="847" y="-1"/>
                </a:cxn>
                <a:cxn ang="0">
                  <a:pos x="0" y="524"/>
                </a:cxn>
                <a:cxn ang="0">
                  <a:pos x="847" y="1049"/>
                </a:cxn>
                <a:cxn ang="0">
                  <a:pos x="1695" y="524"/>
                </a:cxn>
                <a:cxn ang="0">
                  <a:pos x="847" y="-1"/>
                </a:cxn>
              </a:cxnLst>
              <a:rect l="0" t="0" r="r" b="b"/>
              <a:pathLst>
                <a:path w="1695" h="1050">
                  <a:moveTo>
                    <a:pt x="847" y="-1"/>
                  </a:moveTo>
                  <a:lnTo>
                    <a:pt x="0" y="524"/>
                  </a:lnTo>
                  <a:lnTo>
                    <a:pt x="847" y="1049"/>
                  </a:lnTo>
                  <a:lnTo>
                    <a:pt x="1695" y="524"/>
                  </a:lnTo>
                  <a:lnTo>
                    <a:pt x="847" y="-1"/>
                  </a:lnTo>
                  <a:close/>
                </a:path>
              </a:pathLst>
            </a:cu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9623" y="301109"/>
            <a:ext cx="3128870" cy="646331"/>
          </a:xfrm>
          <a:prstGeom prst="rect">
            <a:avLst/>
          </a:prstGeom>
        </p:spPr>
        <p:txBody>
          <a:bodyPr wrap="none">
            <a:spAutoFit/>
          </a:bodyPr>
          <a:lstStyle/>
          <a:p>
            <a:pPr>
              <a:buFont typeface="Wingdings" pitchFamily="2" charset="2"/>
              <a:buChar char="v"/>
            </a:pPr>
            <a:r>
              <a:rPr lang="en-US" sz="3600" b="1" u="sng" dirty="0" smtClean="0">
                <a:latin typeface="Calibri" pitchFamily="34" charset="0"/>
                <a:ea typeface="Times New Roman" pitchFamily="18" charset="0"/>
                <a:cs typeface="Calibri" pitchFamily="34" charset="0"/>
              </a:rPr>
              <a:t>ER Diagram : </a:t>
            </a:r>
            <a:endParaRPr lang="en-US" sz="3600" u="sng" dirty="0">
              <a:latin typeface="Calibri" pitchFamily="34" charset="0"/>
              <a:cs typeface="Calibri" pitchFamily="34" charset="0"/>
            </a:endParaRPr>
          </a:p>
        </p:txBody>
      </p:sp>
      <p:pic>
        <p:nvPicPr>
          <p:cNvPr id="6" name="Picture 5" descr="Screenshot (53).png"/>
          <p:cNvPicPr>
            <a:picLocks noChangeAspect="1"/>
          </p:cNvPicPr>
          <p:nvPr/>
        </p:nvPicPr>
        <p:blipFill>
          <a:blip r:embed="rId2"/>
          <a:stretch>
            <a:fillRect/>
          </a:stretch>
        </p:blipFill>
        <p:spPr>
          <a:xfrm>
            <a:off x="3054567" y="952501"/>
            <a:ext cx="6673416" cy="57531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9B15AA6B-ABD7-E827-E7C3-127A036AE000}"/>
              </a:ext>
            </a:extLst>
          </p:cNvPr>
          <p:cNvSpPr txBox="1">
            <a:spLocks/>
          </p:cNvSpPr>
          <p:nvPr/>
        </p:nvSpPr>
        <p:spPr>
          <a:xfrm>
            <a:off x="1341884" y="274638"/>
            <a:ext cx="9753600" cy="562074"/>
          </a:xfrm>
          <a:prstGeom prst="rect">
            <a:avLst/>
          </a:prstGeom>
        </p:spPr>
        <p:txBody>
          <a:bodyPr>
            <a:normAutofit fontScale="900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IN" sz="4000" b="1" i="0" u="sng" strike="noStrike" kern="1200" cap="all" spc="0" normalizeH="0" baseline="0" noProof="0" dirty="0" smtClean="0">
                <a:ln w="3175" cmpd="sng">
                  <a:noFill/>
                </a:ln>
                <a:effectLst/>
                <a:uLnTx/>
                <a:uFillTx/>
                <a:latin typeface="Calibri" pitchFamily="34" charset="0"/>
                <a:ea typeface="+mj-ea"/>
                <a:cs typeface="Calibri" pitchFamily="34" charset="0"/>
              </a:rPr>
              <a:t>3.2) data dictionary (tables)</a:t>
            </a:r>
            <a:endParaRPr kumimoji="0" lang="en-IN" sz="3600" b="0" i="0" u="none" strike="noStrike" kern="1200" cap="all" spc="0" normalizeH="0" baseline="0" noProof="0" dirty="0">
              <a:ln w="3175" cmpd="sng">
                <a:noFill/>
              </a:ln>
              <a:effectLst/>
              <a:uLnTx/>
              <a:uFillTx/>
              <a:latin typeface="Calibri" pitchFamily="34" charset="0"/>
              <a:ea typeface="+mj-ea"/>
              <a:cs typeface="Calibri" pitchFamily="34" charset="0"/>
            </a:endParaRPr>
          </a:p>
        </p:txBody>
      </p:sp>
      <p:sp>
        <p:nvSpPr>
          <p:cNvPr id="5" name="Content Placeholder 2">
            <a:extLst>
              <a:ext uri="{FF2B5EF4-FFF2-40B4-BE49-F238E27FC236}">
                <a16:creationId xmlns="" xmlns:a16="http://schemas.microsoft.com/office/drawing/2014/main" id="{41630A38-E03E-B14F-CDB7-A47736CF7015}"/>
              </a:ext>
            </a:extLst>
          </p:cNvPr>
          <p:cNvSpPr txBox="1">
            <a:spLocks/>
          </p:cNvSpPr>
          <p:nvPr/>
        </p:nvSpPr>
        <p:spPr>
          <a:xfrm>
            <a:off x="1217614" y="980728"/>
            <a:ext cx="9753600" cy="5602634"/>
          </a:xfrm>
          <a:prstGeom prst="rect">
            <a:avLst/>
          </a:prstGeom>
        </p:spPr>
        <p:txBody>
          <a:bodyPr/>
          <a:lstStyle/>
          <a:p>
            <a:pPr marL="285750" marR="0" lvl="0" indent="-28575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Char char=""/>
              <a:tabLst/>
              <a:defRPr/>
            </a:pPr>
            <a:endParaRPr kumimoji="0" lang="en-IN" sz="2000" b="0" i="0" u="none" strike="noStrike" kern="1200" cap="none" spc="0" normalizeH="0" baseline="0" noProof="0" dirty="0" smtClean="0">
              <a:ln>
                <a:noFill/>
              </a:ln>
              <a:effectLst/>
              <a:uLnTx/>
              <a:uFillTx/>
              <a:latin typeface="+mn-lt"/>
              <a:ea typeface="+mn-ea"/>
              <a:cs typeface="+mn-cs"/>
            </a:endParaRPr>
          </a:p>
          <a:p>
            <a:pPr marL="285750" marR="0" lvl="0" indent="-28575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Char char=""/>
              <a:tabLst/>
              <a:defRPr/>
            </a:pPr>
            <a:endParaRPr kumimoji="0" lang="en-IN" sz="2000" b="0" i="0" u="none" strike="noStrike" kern="1200" cap="none" spc="0" normalizeH="0" baseline="0" noProof="0" dirty="0" smtClean="0">
              <a:ln>
                <a:noFill/>
              </a:ln>
              <a:effectLst/>
              <a:uLnTx/>
              <a:uFillTx/>
              <a:latin typeface="+mn-lt"/>
              <a:ea typeface="+mn-ea"/>
              <a:cs typeface="+mn-cs"/>
            </a:endParaRPr>
          </a:p>
          <a:p>
            <a:pPr marL="45720" marR="0" lvl="0" indent="0" algn="l" defTabSz="457200" rtl="0" eaLnBrk="1" fontAlgn="auto" latinLnBrk="0" hangingPunct="1">
              <a:lnSpc>
                <a:spcPct val="100000"/>
              </a:lnSpc>
              <a:spcBef>
                <a:spcPct val="20000"/>
              </a:spcBef>
              <a:spcAft>
                <a:spcPts val="600"/>
              </a:spcAft>
              <a:buSzPct val="80000"/>
              <a:buFont typeface="Wingdings" pitchFamily="2" charset="2"/>
              <a:buChar char="Ø"/>
              <a:tabLst/>
              <a:defRPr/>
            </a:pPr>
            <a:endParaRPr kumimoji="0" lang="en-IN" sz="2000" b="0" i="0" u="none" strike="noStrike" kern="1200" cap="none" spc="0" normalizeH="0" baseline="0" noProof="0" dirty="0" smtClean="0">
              <a:ln>
                <a:noFill/>
              </a:ln>
              <a:effectLst/>
              <a:uLnTx/>
              <a:uFillTx/>
              <a:latin typeface="+mn-lt"/>
              <a:ea typeface="+mn-ea"/>
              <a:cs typeface="+mn-cs"/>
            </a:endParaRPr>
          </a:p>
          <a:p>
            <a:pPr marL="285750" marR="0" lvl="0" indent="-285750" algn="l" defTabSz="457200" rtl="0" eaLnBrk="1" fontAlgn="auto" latinLnBrk="0" hangingPunct="1">
              <a:lnSpc>
                <a:spcPct val="100000"/>
              </a:lnSpc>
              <a:spcBef>
                <a:spcPct val="20000"/>
              </a:spcBef>
              <a:spcAft>
                <a:spcPts val="600"/>
              </a:spcAft>
              <a:buSzPct val="80000"/>
              <a:tabLst/>
              <a:defRPr/>
            </a:pPr>
            <a:r>
              <a:rPr kumimoji="0" lang="en-IN" sz="2000" b="1"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3.2.1 Table Definition</a:t>
            </a:r>
          </a:p>
          <a:p>
            <a:pPr marL="285750" marR="0" lvl="0" indent="-285750" algn="l" defTabSz="457200" rtl="0" eaLnBrk="1" fontAlgn="auto" latinLnBrk="0" hangingPunct="1">
              <a:lnSpc>
                <a:spcPct val="100000"/>
              </a:lnSpc>
              <a:spcBef>
                <a:spcPct val="20000"/>
              </a:spcBef>
              <a:spcAft>
                <a:spcPts val="600"/>
              </a:spcAft>
              <a:buSzPct val="80000"/>
              <a:buFont typeface="Wingdings" pitchFamily="2" charset="2"/>
              <a:buChar char="Ø"/>
              <a:tabLst/>
              <a:defRPr/>
            </a:pPr>
            <a:endParaRPr kumimoji="0" lang="en-IN" sz="1800" b="1"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0000"/>
              </a:lnSpc>
              <a:spcBef>
                <a:spcPct val="20000"/>
              </a:spcBef>
              <a:spcAft>
                <a:spcPts val="600"/>
              </a:spcAft>
              <a:buSzPct val="80000"/>
              <a:tabLst/>
              <a:defRPr/>
            </a:pPr>
            <a:r>
              <a:rPr kumimoji="0" lang="en-IN" sz="2000" b="1"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3.2.2 Table specification</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Char char=""/>
              <a:tabLst/>
              <a:defRPr/>
            </a:pPr>
            <a:endParaRPr kumimoji="0" lang="en-IN" sz="2000" b="0" i="0" u="none" strike="noStrike" kern="1200" cap="none" spc="0" normalizeH="0" baseline="0" noProof="0" dirty="0">
              <a:ln>
                <a:noFill/>
              </a:ln>
              <a:effectLst/>
              <a:uLnTx/>
              <a:uFillTx/>
              <a:latin typeface="+mn-lt"/>
              <a:ea typeface="+mn-ea"/>
              <a:cs typeface="+mn-cs"/>
            </a:endParaRPr>
          </a:p>
        </p:txBody>
      </p:sp>
      <p:pic>
        <p:nvPicPr>
          <p:cNvPr id="6" name="Picture 5">
            <a:extLst>
              <a:ext uri="{FF2B5EF4-FFF2-40B4-BE49-F238E27FC236}">
                <a16:creationId xmlns="" xmlns:a16="http://schemas.microsoft.com/office/drawing/2014/main" id="{4BDDB082-5551-2EB6-EC52-B9A4DE797F51}"/>
              </a:ext>
            </a:extLst>
          </p:cNvPr>
          <p:cNvPicPr>
            <a:picLocks noChangeAspect="1"/>
          </p:cNvPicPr>
          <p:nvPr/>
        </p:nvPicPr>
        <p:blipFill>
          <a:blip r:embed="rId2"/>
          <a:stretch>
            <a:fillRect/>
          </a:stretch>
        </p:blipFill>
        <p:spPr>
          <a:xfrm>
            <a:off x="5518348" y="1614536"/>
            <a:ext cx="5343934" cy="429838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2371394883"/>
              </p:ext>
            </p:extLst>
          </p:nvPr>
        </p:nvGraphicFramePr>
        <p:xfrm>
          <a:off x="3081068" y="2016723"/>
          <a:ext cx="6293277" cy="2625725"/>
        </p:xfrm>
        <a:graphic>
          <a:graphicData uri="http://schemas.openxmlformats.org/drawingml/2006/table">
            <a:tbl>
              <a:tblPr/>
              <a:tblGrid>
                <a:gridCol w="1242827"/>
                <a:gridCol w="1242827"/>
                <a:gridCol w="1395907"/>
                <a:gridCol w="1073581"/>
                <a:gridCol w="1338135"/>
              </a:tblGrid>
              <a:tr h="593725">
                <a:tc>
                  <a:txBody>
                    <a:bodyPr/>
                    <a:lstStyle/>
                    <a:p>
                      <a:pPr marL="0" marR="0">
                        <a:spcBef>
                          <a:spcPts val="1210"/>
                        </a:spcBef>
                        <a:spcAft>
                          <a:spcPts val="0"/>
                        </a:spcAft>
                      </a:pPr>
                      <a:endParaRPr lang="en-US" sz="1100" dirty="0">
                        <a:solidFill>
                          <a:schemeClr val="tx1"/>
                        </a:solidFill>
                        <a:latin typeface="Times New Roman"/>
                        <a:ea typeface="Times New Roman"/>
                        <a:cs typeface="Times New Roman"/>
                      </a:endParaRPr>
                    </a:p>
                    <a:p>
                      <a:pPr marL="108585" marR="6350" algn="ctr">
                        <a:spcBef>
                          <a:spcPts val="0"/>
                        </a:spcBef>
                        <a:spcAft>
                          <a:spcPts val="0"/>
                        </a:spcAft>
                      </a:pPr>
                      <a:r>
                        <a:rPr lang="en-US" sz="1400" b="1" dirty="0">
                          <a:solidFill>
                            <a:schemeClr val="tx1"/>
                          </a:solidFill>
                          <a:latin typeface="Times New Roman"/>
                          <a:ea typeface="Times New Roman"/>
                          <a:cs typeface="Times New Roman"/>
                        </a:rPr>
                        <a:t>Field</a:t>
                      </a:r>
                      <a:r>
                        <a:rPr lang="en-US" sz="1400" b="1" spc="30" dirty="0">
                          <a:solidFill>
                            <a:schemeClr val="tx1"/>
                          </a:solidFill>
                          <a:latin typeface="Times New Roman"/>
                          <a:ea typeface="Times New Roman"/>
                          <a:cs typeface="Times New Roman"/>
                        </a:rPr>
                        <a:t> </a:t>
                      </a:r>
                      <a:r>
                        <a:rPr lang="en-US" sz="1400" b="1" spc="-20" dirty="0">
                          <a:solidFill>
                            <a:schemeClr val="tx1"/>
                          </a:solidFill>
                          <a:latin typeface="Times New Roman"/>
                          <a:ea typeface="Times New Roman"/>
                          <a:cs typeface="Times New Roman"/>
                        </a:rPr>
                        <a:t>Name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13030" marR="5080" algn="ctr">
                        <a:spcBef>
                          <a:spcPts val="0"/>
                        </a:spcBef>
                        <a:spcAft>
                          <a:spcPts val="0"/>
                        </a:spcAft>
                      </a:pPr>
                      <a:r>
                        <a:rPr lang="en-US" sz="1400" b="1">
                          <a:solidFill>
                            <a:schemeClr val="tx1"/>
                          </a:solidFill>
                          <a:latin typeface="Times New Roman"/>
                          <a:ea typeface="Times New Roman"/>
                          <a:cs typeface="Times New Roman"/>
                        </a:rPr>
                        <a:t>Data</a:t>
                      </a:r>
                      <a:r>
                        <a:rPr lang="en-US" sz="1400" b="1" spc="4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Type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90"/>
                        </a:spcBef>
                        <a:spcAft>
                          <a:spcPts val="0"/>
                        </a:spcAft>
                      </a:pPr>
                      <a:endParaRPr lang="en-US" sz="1100">
                        <a:solidFill>
                          <a:schemeClr val="tx1"/>
                        </a:solidFill>
                        <a:latin typeface="Times New Roman"/>
                        <a:ea typeface="Times New Roman"/>
                        <a:cs typeface="Times New Roman"/>
                      </a:endParaRPr>
                    </a:p>
                    <a:p>
                      <a:pPr marL="422910" marR="120650" indent="-186055">
                        <a:spcBef>
                          <a:spcPts val="5"/>
                        </a:spcBef>
                        <a:spcAft>
                          <a:spcPts val="0"/>
                        </a:spcAft>
                      </a:pPr>
                      <a:r>
                        <a:rPr lang="en-US" sz="1400" b="1" spc="-10">
                          <a:solidFill>
                            <a:schemeClr val="tx1"/>
                          </a:solidFill>
                          <a:latin typeface="Times New Roman"/>
                          <a:ea typeface="Times New Roman"/>
                          <a:cs typeface="Times New Roman"/>
                        </a:rPr>
                        <a:t>Primary </a:t>
                      </a:r>
                      <a:r>
                        <a:rPr lang="en-US" sz="1400" b="1" spc="-20">
                          <a:solidFill>
                            <a:schemeClr val="tx1"/>
                          </a:solidFill>
                          <a:latin typeface="Times New Roman"/>
                          <a:ea typeface="Times New Roman"/>
                          <a:cs typeface="Times New Roman"/>
                        </a:rPr>
                        <a:t>key</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72720" marR="0">
                        <a:spcBef>
                          <a:spcPts val="0"/>
                        </a:spcBef>
                        <a:spcAft>
                          <a:spcPts val="0"/>
                        </a:spcAft>
                      </a:pPr>
                      <a:r>
                        <a:rPr lang="en-US" sz="1400" b="1">
                          <a:solidFill>
                            <a:schemeClr val="tx1"/>
                          </a:solidFill>
                          <a:latin typeface="Times New Roman"/>
                          <a:ea typeface="Times New Roman"/>
                          <a:cs typeface="Times New Roman"/>
                        </a:rPr>
                        <a:t>Allow</a:t>
                      </a:r>
                      <a:r>
                        <a:rPr lang="en-US" sz="1400" b="1" spc="-6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Null</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98145" marR="0" indent="-33655">
                        <a:lnSpc>
                          <a:spcPts val="1500"/>
                        </a:lnSpc>
                        <a:spcBef>
                          <a:spcPts val="1210"/>
                        </a:spcBef>
                        <a:spcAft>
                          <a:spcPts val="0"/>
                        </a:spcAft>
                      </a:pPr>
                      <a:r>
                        <a:rPr lang="en-US" sz="1400" b="1" spc="-10" dirty="0">
                          <a:solidFill>
                            <a:schemeClr val="tx1"/>
                          </a:solidFill>
                          <a:latin typeface="Times New Roman"/>
                          <a:ea typeface="Times New Roman"/>
                          <a:cs typeface="Times New Roman"/>
                        </a:rPr>
                        <a:t>Allow</a:t>
                      </a:r>
                      <a:endParaRPr lang="en-US" sz="1100" dirty="0">
                        <a:solidFill>
                          <a:schemeClr val="tx1"/>
                        </a:solidFill>
                        <a:latin typeface="Times New Roman"/>
                        <a:ea typeface="Times New Roman"/>
                        <a:cs typeface="Times New Roman"/>
                      </a:endParaRPr>
                    </a:p>
                    <a:p>
                      <a:pPr marL="191135" marR="325120" indent="207010">
                        <a:lnSpc>
                          <a:spcPts val="1370"/>
                        </a:lnSpc>
                        <a:spcBef>
                          <a:spcPts val="0"/>
                        </a:spcBef>
                        <a:spcAft>
                          <a:spcPts val="0"/>
                        </a:spcAft>
                      </a:pPr>
                      <a:r>
                        <a:rPr lang="en-US" sz="1400" b="1" spc="-20" dirty="0">
                          <a:solidFill>
                            <a:schemeClr val="tx1"/>
                          </a:solidFill>
                          <a:latin typeface="Times New Roman"/>
                          <a:ea typeface="Times New Roman"/>
                          <a:cs typeface="Times New Roman"/>
                        </a:rPr>
                        <a:t>Auto </a:t>
                      </a:r>
                      <a:r>
                        <a:rPr lang="en-US" sz="1400" b="1" spc="-10" dirty="0" smtClean="0">
                          <a:solidFill>
                            <a:schemeClr val="tx1"/>
                          </a:solidFill>
                          <a:latin typeface="Times New Roman"/>
                          <a:ea typeface="Times New Roman"/>
                          <a:cs typeface="Times New Roman"/>
                        </a:rPr>
                        <a:t>Increment</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970"/>
                        </a:spcBef>
                        <a:spcAft>
                          <a:spcPts val="0"/>
                        </a:spcAft>
                      </a:pPr>
                      <a:endParaRPr lang="en-US" sz="1100">
                        <a:solidFill>
                          <a:schemeClr val="tx1"/>
                        </a:solidFill>
                        <a:latin typeface="Times New Roman"/>
                        <a:ea typeface="Times New Roman"/>
                        <a:cs typeface="Times New Roman"/>
                      </a:endParaRPr>
                    </a:p>
                    <a:p>
                      <a:pPr marL="108585" marR="1270" algn="ctr">
                        <a:spcBef>
                          <a:spcPts val="0"/>
                        </a:spcBef>
                        <a:spcAft>
                          <a:spcPts val="0"/>
                        </a:spcAft>
                      </a:pPr>
                      <a:r>
                        <a:rPr lang="en-US" sz="1400" b="1" spc="-25">
                          <a:solidFill>
                            <a:schemeClr val="tx1"/>
                          </a:solidFill>
                          <a:latin typeface="Times New Roman"/>
                          <a:ea typeface="Times New Roman"/>
                          <a:cs typeface="Times New Roman"/>
                        </a:rPr>
                        <a:t>Id</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dirty="0">
                        <a:solidFill>
                          <a:schemeClr val="tx1"/>
                        </a:solidFill>
                        <a:latin typeface="Times New Roman"/>
                        <a:ea typeface="Times New Roman"/>
                        <a:cs typeface="Times New Roman"/>
                      </a:endParaRPr>
                    </a:p>
                    <a:p>
                      <a:pPr marL="113030" marR="0" algn="ctr">
                        <a:spcBef>
                          <a:spcPts val="5"/>
                        </a:spcBef>
                        <a:spcAft>
                          <a:spcPts val="0"/>
                        </a:spcAft>
                      </a:pPr>
                      <a:r>
                        <a:rPr lang="en-US" sz="1400" spc="-10" dirty="0" err="1">
                          <a:solidFill>
                            <a:schemeClr val="tx1"/>
                          </a:solidFill>
                          <a:latin typeface="Times New Roman"/>
                          <a:ea typeface="Times New Roman"/>
                          <a:cs typeface="Times New Roman"/>
                        </a:rPr>
                        <a:t>Int</a:t>
                      </a:r>
                      <a:r>
                        <a:rPr lang="en-US" sz="1400" spc="-10" dirty="0">
                          <a:solidFill>
                            <a:schemeClr val="tx1"/>
                          </a:solidFill>
                          <a:latin typeface="Times New Roman"/>
                          <a:ea typeface="Times New Roman"/>
                          <a:cs typeface="Times New Roman"/>
                        </a:rPr>
                        <a:t>(10)</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a:solidFill>
                          <a:schemeClr val="tx1"/>
                        </a:solidFill>
                        <a:latin typeface="Times New Roman"/>
                        <a:ea typeface="Times New Roman"/>
                        <a:cs typeface="Times New Roman"/>
                      </a:endParaRPr>
                    </a:p>
                    <a:p>
                      <a:pPr marL="0" marR="280670" algn="r">
                        <a:spcBef>
                          <a:spcPts val="5"/>
                        </a:spcBef>
                        <a:spcAft>
                          <a:spcPts val="0"/>
                        </a:spcAft>
                      </a:pPr>
                      <a:r>
                        <a:rPr lang="en-US" sz="1400" spc="-20">
                          <a:solidFill>
                            <a:schemeClr val="tx1"/>
                          </a:solidFill>
                          <a:latin typeface="Times New Roman"/>
                          <a:ea typeface="Times New Roman"/>
                          <a:cs typeface="Times New Roman"/>
                        </a:rPr>
                        <a:t>True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a:solidFill>
                          <a:schemeClr val="tx1"/>
                        </a:solidFill>
                        <a:latin typeface="Times New Roman"/>
                        <a:ea typeface="Times New Roman"/>
                        <a:cs typeface="Times New Roman"/>
                      </a:endParaRPr>
                    </a:p>
                    <a:p>
                      <a:pPr marL="440690" marR="0">
                        <a:spcBef>
                          <a:spcPts val="5"/>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dirty="0">
                        <a:solidFill>
                          <a:schemeClr val="tx1"/>
                        </a:solidFill>
                        <a:latin typeface="Times New Roman"/>
                        <a:ea typeface="Times New Roman"/>
                        <a:cs typeface="Times New Roman"/>
                      </a:endParaRPr>
                    </a:p>
                    <a:p>
                      <a:pPr marL="108585" marR="1905" algn="ctr">
                        <a:spcBef>
                          <a:spcPts val="5"/>
                        </a:spcBef>
                        <a:spcAft>
                          <a:spcPts val="0"/>
                        </a:spcAft>
                      </a:pPr>
                      <a:r>
                        <a:rPr lang="en-US" sz="1400" spc="-25" dirty="0">
                          <a:solidFill>
                            <a:schemeClr val="tx1"/>
                          </a:solidFill>
                          <a:latin typeface="Times New Roman"/>
                          <a:ea typeface="Times New Roman"/>
                          <a:cs typeface="Times New Roman"/>
                        </a:rPr>
                        <a:t>Yes</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08585" marR="6350" algn="ctr">
                        <a:spcBef>
                          <a:spcPts val="5"/>
                        </a:spcBef>
                        <a:spcAft>
                          <a:spcPts val="0"/>
                        </a:spcAft>
                      </a:pPr>
                      <a:r>
                        <a:rPr lang="en-US" sz="1400" b="1" spc="-10">
                          <a:solidFill>
                            <a:schemeClr val="tx1"/>
                          </a:solidFill>
                          <a:latin typeface="Times New Roman"/>
                          <a:ea typeface="Times New Roman"/>
                          <a:cs typeface="Times New Roman"/>
                        </a:rPr>
                        <a:t>Username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780"/>
                        </a:spcBef>
                        <a:spcAft>
                          <a:spcPts val="0"/>
                        </a:spcAft>
                      </a:pPr>
                      <a:endParaRPr lang="en-US" sz="1100">
                        <a:solidFill>
                          <a:schemeClr val="tx1"/>
                        </a:solidFill>
                        <a:latin typeface="Times New Roman"/>
                        <a:ea typeface="Times New Roman"/>
                        <a:cs typeface="Times New Roman"/>
                      </a:endParaRPr>
                    </a:p>
                    <a:p>
                      <a:pPr marL="113030" marR="3175" algn="ctr">
                        <a:spcBef>
                          <a:spcPts val="0"/>
                        </a:spcBef>
                        <a:spcAft>
                          <a:spcPts val="0"/>
                        </a:spcAft>
                      </a:pPr>
                      <a:r>
                        <a:rPr lang="en-US" sz="1400" spc="-10">
                          <a:solidFill>
                            <a:schemeClr val="tx1"/>
                          </a:solidFill>
                          <a:latin typeface="Times New Roman"/>
                          <a:ea typeface="Times New Roman"/>
                          <a:cs typeface="Times New Roman"/>
                        </a:rPr>
                        <a:t>Varchar(10)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780"/>
                        </a:spcBef>
                        <a:spcAft>
                          <a:spcPts val="0"/>
                        </a:spcAft>
                      </a:pPr>
                      <a:endParaRPr lang="en-US" sz="1100">
                        <a:solidFill>
                          <a:schemeClr val="tx1"/>
                        </a:solidFill>
                        <a:latin typeface="Times New Roman"/>
                        <a:ea typeface="Times New Roman"/>
                        <a:cs typeface="Times New Roman"/>
                      </a:endParaRPr>
                    </a:p>
                    <a:p>
                      <a:pPr marL="0" marR="26225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780"/>
                        </a:spcBef>
                        <a:spcAft>
                          <a:spcPts val="0"/>
                        </a:spcAft>
                      </a:pPr>
                      <a:endParaRPr lang="en-US" sz="1100">
                        <a:solidFill>
                          <a:schemeClr val="tx1"/>
                        </a:solidFill>
                        <a:latin typeface="Times New Roman"/>
                        <a:ea typeface="Times New Roman"/>
                        <a:cs typeface="Times New Roman"/>
                      </a:endParaRPr>
                    </a:p>
                    <a:p>
                      <a:pPr marL="440690" marR="0">
                        <a:spcBef>
                          <a:spcPts val="0"/>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780"/>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920"/>
                        </a:spcBef>
                        <a:spcAft>
                          <a:spcPts val="0"/>
                        </a:spcAft>
                      </a:pPr>
                      <a:endParaRPr lang="en-US" sz="1100">
                        <a:solidFill>
                          <a:schemeClr val="tx1"/>
                        </a:solidFill>
                        <a:latin typeface="Times New Roman"/>
                        <a:ea typeface="Times New Roman"/>
                        <a:cs typeface="Times New Roman"/>
                      </a:endParaRPr>
                    </a:p>
                    <a:p>
                      <a:pPr marL="108585" marR="1905" algn="ctr">
                        <a:spcBef>
                          <a:spcPts val="0"/>
                        </a:spcBef>
                        <a:spcAft>
                          <a:spcPts val="0"/>
                        </a:spcAft>
                      </a:pPr>
                      <a:r>
                        <a:rPr lang="en-US" sz="1400" b="1" spc="-10">
                          <a:solidFill>
                            <a:schemeClr val="tx1"/>
                          </a:solidFill>
                          <a:latin typeface="Times New Roman"/>
                          <a:ea typeface="Times New Roman"/>
                          <a:cs typeface="Times New Roman"/>
                        </a:rPr>
                        <a:t>Password</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13030" marR="3175" algn="ctr">
                        <a:spcBef>
                          <a:spcPts val="0"/>
                        </a:spcBef>
                        <a:spcAft>
                          <a:spcPts val="0"/>
                        </a:spcAft>
                      </a:pPr>
                      <a:r>
                        <a:rPr lang="en-US" sz="1400" spc="-10">
                          <a:solidFill>
                            <a:schemeClr val="tx1"/>
                          </a:solidFill>
                          <a:latin typeface="Times New Roman"/>
                          <a:ea typeface="Times New Roman"/>
                          <a:cs typeface="Times New Roman"/>
                        </a:rPr>
                        <a:t>Varchar(20)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0" marR="26225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440690" marR="0">
                        <a:spcBef>
                          <a:spcPts val="0"/>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920"/>
                        </a:spcBef>
                        <a:spcAft>
                          <a:spcPts val="0"/>
                        </a:spcAft>
                      </a:pPr>
                      <a:endParaRPr lang="en-US" sz="1100">
                        <a:solidFill>
                          <a:schemeClr val="tx1"/>
                        </a:solidFill>
                        <a:latin typeface="Times New Roman"/>
                        <a:ea typeface="Times New Roman"/>
                        <a:cs typeface="Times New Roman"/>
                      </a:endParaRPr>
                    </a:p>
                    <a:p>
                      <a:pPr marL="108585" marR="3810" algn="ctr">
                        <a:spcBef>
                          <a:spcPts val="0"/>
                        </a:spcBef>
                        <a:spcAft>
                          <a:spcPts val="0"/>
                        </a:spcAft>
                      </a:pPr>
                      <a:r>
                        <a:rPr lang="en-US" sz="1400" b="1" spc="-10">
                          <a:solidFill>
                            <a:schemeClr val="tx1"/>
                          </a:solidFill>
                          <a:latin typeface="Times New Roman"/>
                          <a:ea typeface="Times New Roman"/>
                          <a:cs typeface="Times New Roman"/>
                        </a:rPr>
                        <a:t>Updationdate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13030" marR="2540" algn="ctr">
                        <a:spcBef>
                          <a:spcPts val="0"/>
                        </a:spcBef>
                        <a:spcAft>
                          <a:spcPts val="0"/>
                        </a:spcAft>
                      </a:pPr>
                      <a:r>
                        <a:rPr lang="en-US" sz="1400" spc="-10">
                          <a:solidFill>
                            <a:schemeClr val="tx1"/>
                          </a:solidFill>
                          <a:latin typeface="Times New Roman"/>
                          <a:ea typeface="Times New Roman"/>
                          <a:cs typeface="Times New Roman"/>
                        </a:rPr>
                        <a:t>Timestamp</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0" marR="26225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7780" marR="0" algn="ctr">
                        <a:spcBef>
                          <a:spcPts val="0"/>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dirty="0">
                        <a:solidFill>
                          <a:schemeClr val="tx1"/>
                        </a:solidFill>
                        <a:latin typeface="Times New Roman"/>
                        <a:ea typeface="Times New Roman"/>
                        <a:cs typeface="Times New Roman"/>
                      </a:endParaRPr>
                    </a:p>
                    <a:p>
                      <a:pPr marL="108585" marR="0" algn="ctr">
                        <a:spcBef>
                          <a:spcPts val="0"/>
                        </a:spcBef>
                        <a:spcAft>
                          <a:spcPts val="0"/>
                        </a:spcAft>
                      </a:pPr>
                      <a:r>
                        <a:rPr lang="en-US" sz="1400" spc="-25" dirty="0">
                          <a:solidFill>
                            <a:schemeClr val="tx1"/>
                          </a:solidFill>
                          <a:latin typeface="Times New Roman"/>
                          <a:ea typeface="Times New Roman"/>
                          <a:cs typeface="Times New Roman"/>
                        </a:rPr>
                        <a:t>No</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2"/>
          <p:cNvSpPr/>
          <p:nvPr/>
        </p:nvSpPr>
        <p:spPr>
          <a:xfrm>
            <a:off x="4330485" y="514652"/>
            <a:ext cx="3208635" cy="523220"/>
          </a:xfrm>
          <a:prstGeom prst="rect">
            <a:avLst/>
          </a:prstGeom>
        </p:spPr>
        <p:txBody>
          <a:bodyPr wrap="none">
            <a:spAutoFit/>
          </a:bodyPr>
          <a:lstStyle/>
          <a:p>
            <a:pPr algn="ctr"/>
            <a:r>
              <a:rPr lang="en-IN" b="1" dirty="0" smtClean="0">
                <a:latin typeface="Times New Roman" panose="02020603050405020304" pitchFamily="18" charset="0"/>
                <a:cs typeface="Times New Roman" panose="02020603050405020304" pitchFamily="18" charset="0"/>
              </a:rPr>
              <a:t>	</a:t>
            </a:r>
            <a:r>
              <a:rPr lang="en-IN" sz="2800" b="1" u="sng" dirty="0" smtClean="0">
                <a:latin typeface="Times New Roman" panose="02020603050405020304" pitchFamily="18" charset="0"/>
                <a:cs typeface="Times New Roman" panose="02020603050405020304" pitchFamily="18" charset="0"/>
              </a:rPr>
              <a:t>Table 01-Admin</a:t>
            </a:r>
            <a:r>
              <a:rPr lang="en-IN" sz="2800" b="1" dirty="0" smtClean="0">
                <a:latin typeface="Times New Roman" panose="02020603050405020304" pitchFamily="18" charset="0"/>
                <a:cs typeface="Times New Roman" panose="02020603050405020304" pitchFamily="18" charset="0"/>
              </a:rPr>
              <a:t> </a:t>
            </a:r>
            <a:endParaRPr lang="en-US" sz="2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3735481255"/>
              </p:ext>
            </p:extLst>
          </p:nvPr>
        </p:nvGraphicFramePr>
        <p:xfrm>
          <a:off x="2798722" y="596075"/>
          <a:ext cx="6172478" cy="6146800"/>
        </p:xfrm>
        <a:graphic>
          <a:graphicData uri="http://schemas.openxmlformats.org/drawingml/2006/table">
            <a:tbl>
              <a:tblPr/>
              <a:tblGrid>
                <a:gridCol w="1168054"/>
                <a:gridCol w="1168054"/>
                <a:gridCol w="1419777"/>
                <a:gridCol w="1105124"/>
                <a:gridCol w="1311469"/>
              </a:tblGrid>
              <a:tr h="593725">
                <a:tc>
                  <a:txBody>
                    <a:bodyPr/>
                    <a:lstStyle/>
                    <a:p>
                      <a:pPr marL="0" marR="0">
                        <a:spcBef>
                          <a:spcPts val="1210"/>
                        </a:spcBef>
                        <a:spcAft>
                          <a:spcPts val="0"/>
                        </a:spcAft>
                      </a:pPr>
                      <a:endParaRPr lang="en-US" sz="1100" dirty="0">
                        <a:solidFill>
                          <a:schemeClr val="tx1"/>
                        </a:solidFill>
                        <a:latin typeface="Times New Roman"/>
                        <a:ea typeface="Times New Roman"/>
                        <a:cs typeface="Times New Roman"/>
                      </a:endParaRPr>
                    </a:p>
                    <a:p>
                      <a:pPr marL="108585" marR="6350" algn="ctr">
                        <a:spcBef>
                          <a:spcPts val="0"/>
                        </a:spcBef>
                        <a:spcAft>
                          <a:spcPts val="0"/>
                        </a:spcAft>
                      </a:pPr>
                      <a:r>
                        <a:rPr lang="en-US" sz="1400" b="1" dirty="0">
                          <a:solidFill>
                            <a:schemeClr val="tx1"/>
                          </a:solidFill>
                          <a:latin typeface="Times New Roman"/>
                          <a:ea typeface="Times New Roman"/>
                          <a:cs typeface="Times New Roman"/>
                        </a:rPr>
                        <a:t>Field</a:t>
                      </a:r>
                      <a:r>
                        <a:rPr lang="en-US" sz="1400" b="1" spc="30" dirty="0">
                          <a:solidFill>
                            <a:schemeClr val="tx1"/>
                          </a:solidFill>
                          <a:latin typeface="Times New Roman"/>
                          <a:ea typeface="Times New Roman"/>
                          <a:cs typeface="Times New Roman"/>
                        </a:rPr>
                        <a:t> </a:t>
                      </a:r>
                      <a:r>
                        <a:rPr lang="en-US" sz="1400" b="1" spc="-20" dirty="0">
                          <a:solidFill>
                            <a:schemeClr val="tx1"/>
                          </a:solidFill>
                          <a:latin typeface="Times New Roman"/>
                          <a:ea typeface="Times New Roman"/>
                          <a:cs typeface="Times New Roman"/>
                        </a:rPr>
                        <a:t>Name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13030" marR="5080" algn="ctr">
                        <a:spcBef>
                          <a:spcPts val="0"/>
                        </a:spcBef>
                        <a:spcAft>
                          <a:spcPts val="0"/>
                        </a:spcAft>
                      </a:pPr>
                      <a:r>
                        <a:rPr lang="en-US" sz="1400" b="1">
                          <a:solidFill>
                            <a:schemeClr val="tx1"/>
                          </a:solidFill>
                          <a:latin typeface="Times New Roman"/>
                          <a:ea typeface="Times New Roman"/>
                          <a:cs typeface="Times New Roman"/>
                        </a:rPr>
                        <a:t>Data</a:t>
                      </a:r>
                      <a:r>
                        <a:rPr lang="en-US" sz="1400" b="1" spc="4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Type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90"/>
                        </a:spcBef>
                        <a:spcAft>
                          <a:spcPts val="0"/>
                        </a:spcAft>
                      </a:pPr>
                      <a:endParaRPr lang="en-US" sz="1100">
                        <a:solidFill>
                          <a:schemeClr val="tx1"/>
                        </a:solidFill>
                        <a:latin typeface="Times New Roman"/>
                        <a:ea typeface="Times New Roman"/>
                        <a:cs typeface="Times New Roman"/>
                      </a:endParaRPr>
                    </a:p>
                    <a:p>
                      <a:pPr marL="422910" marR="120650" indent="-186055">
                        <a:spcBef>
                          <a:spcPts val="5"/>
                        </a:spcBef>
                        <a:spcAft>
                          <a:spcPts val="0"/>
                        </a:spcAft>
                      </a:pPr>
                      <a:r>
                        <a:rPr lang="en-US" sz="1400" b="1" spc="-10">
                          <a:solidFill>
                            <a:schemeClr val="tx1"/>
                          </a:solidFill>
                          <a:latin typeface="Times New Roman"/>
                          <a:ea typeface="Times New Roman"/>
                          <a:cs typeface="Times New Roman"/>
                        </a:rPr>
                        <a:t>Primary </a:t>
                      </a:r>
                      <a:r>
                        <a:rPr lang="en-US" sz="1400" b="1" spc="-20">
                          <a:solidFill>
                            <a:schemeClr val="tx1"/>
                          </a:solidFill>
                          <a:latin typeface="Times New Roman"/>
                          <a:ea typeface="Times New Roman"/>
                          <a:cs typeface="Times New Roman"/>
                        </a:rPr>
                        <a:t>key</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72720" marR="0">
                        <a:spcBef>
                          <a:spcPts val="0"/>
                        </a:spcBef>
                        <a:spcAft>
                          <a:spcPts val="0"/>
                        </a:spcAft>
                      </a:pPr>
                      <a:r>
                        <a:rPr lang="en-US" sz="1400" b="1">
                          <a:solidFill>
                            <a:schemeClr val="tx1"/>
                          </a:solidFill>
                          <a:latin typeface="Times New Roman"/>
                          <a:ea typeface="Times New Roman"/>
                          <a:cs typeface="Times New Roman"/>
                        </a:rPr>
                        <a:t>Allow</a:t>
                      </a:r>
                      <a:r>
                        <a:rPr lang="en-US" sz="1400" b="1" spc="-6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Null</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98145" marR="0" indent="-33655">
                        <a:lnSpc>
                          <a:spcPts val="1500"/>
                        </a:lnSpc>
                        <a:spcBef>
                          <a:spcPts val="1210"/>
                        </a:spcBef>
                        <a:spcAft>
                          <a:spcPts val="0"/>
                        </a:spcAft>
                      </a:pPr>
                      <a:r>
                        <a:rPr lang="en-US" sz="1400" b="1" spc="-10" dirty="0">
                          <a:solidFill>
                            <a:schemeClr val="tx1"/>
                          </a:solidFill>
                          <a:latin typeface="Times New Roman"/>
                          <a:ea typeface="Times New Roman"/>
                          <a:cs typeface="Times New Roman"/>
                        </a:rPr>
                        <a:t>Allow</a:t>
                      </a:r>
                      <a:endParaRPr lang="en-US" sz="1100" dirty="0">
                        <a:solidFill>
                          <a:schemeClr val="tx1"/>
                        </a:solidFill>
                        <a:latin typeface="Times New Roman"/>
                        <a:ea typeface="Times New Roman"/>
                        <a:cs typeface="Times New Roman"/>
                      </a:endParaRPr>
                    </a:p>
                    <a:p>
                      <a:pPr marL="191135" marR="325120" indent="207010">
                        <a:lnSpc>
                          <a:spcPts val="1370"/>
                        </a:lnSpc>
                        <a:spcBef>
                          <a:spcPts val="0"/>
                        </a:spcBef>
                        <a:spcAft>
                          <a:spcPts val="0"/>
                        </a:spcAft>
                      </a:pPr>
                      <a:r>
                        <a:rPr lang="en-US" sz="1400" b="1" spc="-20" dirty="0">
                          <a:solidFill>
                            <a:schemeClr val="tx1"/>
                          </a:solidFill>
                          <a:latin typeface="Times New Roman"/>
                          <a:ea typeface="Times New Roman"/>
                          <a:cs typeface="Times New Roman"/>
                        </a:rPr>
                        <a:t>Auto </a:t>
                      </a:r>
                      <a:r>
                        <a:rPr lang="en-US" sz="1400" b="1" spc="-10" dirty="0" smtClean="0">
                          <a:solidFill>
                            <a:schemeClr val="tx1"/>
                          </a:solidFill>
                          <a:latin typeface="Times New Roman"/>
                          <a:ea typeface="Times New Roman"/>
                          <a:cs typeface="Times New Roman"/>
                        </a:rPr>
                        <a:t>Increment</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77470" marR="3810" algn="ctr">
                        <a:spcBef>
                          <a:spcPts val="1595"/>
                        </a:spcBef>
                        <a:spcAft>
                          <a:spcPts val="0"/>
                        </a:spcAft>
                      </a:pPr>
                      <a:r>
                        <a:rPr lang="en-US" sz="1400" b="1" spc="-20">
                          <a:solidFill>
                            <a:schemeClr val="tx1"/>
                          </a:solidFill>
                          <a:latin typeface="Times New Roman"/>
                          <a:ea typeface="Times New Roman"/>
                          <a:cs typeface="Times New Roman"/>
                        </a:rPr>
                        <a:t>id</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98780" marR="0">
                        <a:spcBef>
                          <a:spcPts val="1595"/>
                        </a:spcBef>
                        <a:spcAft>
                          <a:spcPts val="0"/>
                        </a:spcAft>
                      </a:pPr>
                      <a:r>
                        <a:rPr lang="en-US" sz="1400" spc="-10">
                          <a:solidFill>
                            <a:schemeClr val="tx1"/>
                          </a:solidFill>
                          <a:latin typeface="Times New Roman"/>
                          <a:ea typeface="Times New Roman"/>
                          <a:cs typeface="Times New Roman"/>
                        </a:rPr>
                        <a:t>int(10)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12090" algn="r">
                        <a:spcBef>
                          <a:spcPts val="1595"/>
                        </a:spcBef>
                        <a:spcAft>
                          <a:spcPts val="0"/>
                        </a:spcAft>
                      </a:pPr>
                      <a:r>
                        <a:rPr lang="en-US" sz="1400" spc="-20" dirty="0">
                          <a:solidFill>
                            <a:schemeClr val="tx1"/>
                          </a:solidFill>
                          <a:latin typeface="Times New Roman"/>
                          <a:ea typeface="Times New Roman"/>
                          <a:cs typeface="Times New Roman"/>
                        </a:rPr>
                        <a:t>True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9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540" algn="ctr">
                        <a:spcBef>
                          <a:spcPts val="1595"/>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77470" marR="2540" algn="ctr">
                        <a:spcBef>
                          <a:spcPts val="1545"/>
                        </a:spcBef>
                        <a:spcAft>
                          <a:spcPts val="0"/>
                        </a:spcAft>
                      </a:pPr>
                      <a:r>
                        <a:rPr lang="en-US" sz="1400" b="1" spc="-10">
                          <a:solidFill>
                            <a:schemeClr val="tx1"/>
                          </a:solidFill>
                          <a:latin typeface="Times New Roman"/>
                          <a:ea typeface="Times New Roman"/>
                          <a:cs typeface="Times New Roman"/>
                        </a:rPr>
                        <a:t>firstname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32080" algn="r">
                        <a:spcBef>
                          <a:spcPts val="1545"/>
                        </a:spcBef>
                        <a:spcAft>
                          <a:spcPts val="0"/>
                        </a:spcAft>
                      </a:pPr>
                      <a:r>
                        <a:rPr lang="en-US" sz="1400" spc="-10">
                          <a:solidFill>
                            <a:schemeClr val="tx1"/>
                          </a:solidFill>
                          <a:latin typeface="Times New Roman"/>
                          <a:ea typeface="Times New Roman"/>
                          <a:cs typeface="Times New Roman"/>
                        </a:rPr>
                        <a:t>Varchar(10)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91135" algn="r">
                        <a:spcBef>
                          <a:spcPts val="1545"/>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4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45"/>
                        </a:spcBef>
                        <a:spcAft>
                          <a:spcPts val="0"/>
                        </a:spcAft>
                      </a:pPr>
                      <a:r>
                        <a:rPr lang="en-US" sz="1400" spc="-25" dirty="0">
                          <a:solidFill>
                            <a:schemeClr val="tx1"/>
                          </a:solidFill>
                          <a:latin typeface="Times New Roman"/>
                          <a:ea typeface="Times New Roman"/>
                          <a:cs typeface="Times New Roman"/>
                        </a:rPr>
                        <a:t>No</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77470" marR="5715" algn="ctr">
                        <a:spcBef>
                          <a:spcPts val="0"/>
                        </a:spcBef>
                        <a:spcAft>
                          <a:spcPts val="0"/>
                        </a:spcAft>
                      </a:pPr>
                      <a:r>
                        <a:rPr lang="en-US" sz="1400" b="1" spc="-10">
                          <a:solidFill>
                            <a:schemeClr val="tx1"/>
                          </a:solidFill>
                          <a:latin typeface="Times New Roman"/>
                          <a:ea typeface="Times New Roman"/>
                          <a:cs typeface="Times New Roman"/>
                        </a:rPr>
                        <a:t>lastname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0" marR="131445" algn="r">
                        <a:spcBef>
                          <a:spcPts val="0"/>
                        </a:spcBef>
                        <a:spcAft>
                          <a:spcPts val="0"/>
                        </a:spcAft>
                      </a:pPr>
                      <a:r>
                        <a:rPr lang="en-US" sz="1400" spc="-10">
                          <a:solidFill>
                            <a:schemeClr val="tx1"/>
                          </a:solidFill>
                          <a:latin typeface="Times New Roman"/>
                          <a:ea typeface="Times New Roman"/>
                          <a:cs typeface="Times New Roman"/>
                        </a:rPr>
                        <a:t>Varchar(20)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8255" algn="ctr">
                        <a:spcBef>
                          <a:spcPts val="0"/>
                        </a:spcBef>
                        <a:spcAft>
                          <a:spcPts val="0"/>
                        </a:spcAft>
                      </a:pPr>
                      <a:r>
                        <a:rPr lang="en-US" sz="1400" b="1" spc="-10">
                          <a:solidFill>
                            <a:schemeClr val="tx1"/>
                          </a:solidFill>
                          <a:latin typeface="Times New Roman"/>
                          <a:ea typeface="Times New Roman"/>
                          <a:cs typeface="Times New Roman"/>
                        </a:rPr>
                        <a:t>address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0" marR="131445" algn="r">
                        <a:spcBef>
                          <a:spcPts val="0"/>
                        </a:spcBef>
                        <a:spcAft>
                          <a:spcPts val="0"/>
                        </a:spcAft>
                      </a:pPr>
                      <a:r>
                        <a:rPr lang="en-US" sz="1400" spc="-10">
                          <a:solidFill>
                            <a:schemeClr val="tx1"/>
                          </a:solidFill>
                          <a:latin typeface="Times New Roman"/>
                          <a:ea typeface="Times New Roman"/>
                          <a:cs typeface="Times New Roman"/>
                        </a:rPr>
                        <a:t>Varchar(30)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0" algn="ctr">
                        <a:spcBef>
                          <a:spcPts val="0"/>
                        </a:spcBef>
                        <a:spcAft>
                          <a:spcPts val="0"/>
                        </a:spcAft>
                      </a:pPr>
                      <a:r>
                        <a:rPr lang="en-US" sz="1400" b="1" spc="-10">
                          <a:solidFill>
                            <a:schemeClr val="tx1"/>
                          </a:solidFill>
                          <a:latin typeface="Times New Roman"/>
                          <a:ea typeface="Times New Roman"/>
                          <a:cs typeface="Times New Roman"/>
                        </a:rPr>
                        <a:t>city</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dirty="0">
                        <a:solidFill>
                          <a:schemeClr val="tx1"/>
                        </a:solidFill>
                        <a:latin typeface="Times New Roman"/>
                        <a:ea typeface="Times New Roman"/>
                        <a:cs typeface="Times New Roman"/>
                      </a:endParaRPr>
                    </a:p>
                    <a:p>
                      <a:pPr marL="0" marR="0">
                        <a:spcBef>
                          <a:spcPts val="0"/>
                        </a:spcBef>
                        <a:spcAft>
                          <a:spcPts val="0"/>
                        </a:spcAft>
                      </a:pPr>
                      <a:r>
                        <a:rPr lang="en-US" sz="1400" spc="-10" dirty="0">
                          <a:solidFill>
                            <a:schemeClr val="tx1"/>
                          </a:solidFill>
                          <a:latin typeface="Times New Roman"/>
                          <a:ea typeface="Times New Roman"/>
                          <a:cs typeface="Times New Roman"/>
                        </a:rPr>
                        <a:t>     Varchar(20)</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80"/>
                        </a:spcBef>
                        <a:spcAft>
                          <a:spcPts val="0"/>
                        </a:spcAft>
                      </a:pPr>
                      <a:endParaRPr lang="en-US" sz="1100">
                        <a:solidFill>
                          <a:schemeClr val="tx1"/>
                        </a:solidFill>
                        <a:latin typeface="Times New Roman"/>
                        <a:ea typeface="Times New Roman"/>
                        <a:cs typeface="Times New Roman"/>
                      </a:endParaRPr>
                    </a:p>
                    <a:p>
                      <a:pPr marL="77470" marR="7620" algn="ctr">
                        <a:spcBef>
                          <a:spcPts val="0"/>
                        </a:spcBef>
                        <a:spcAft>
                          <a:spcPts val="0"/>
                        </a:spcAft>
                      </a:pPr>
                      <a:r>
                        <a:rPr lang="en-US" sz="1400" b="1" spc="-10">
                          <a:solidFill>
                            <a:schemeClr val="tx1"/>
                          </a:solidFill>
                          <a:latin typeface="Times New Roman"/>
                          <a:ea typeface="Times New Roman"/>
                          <a:cs typeface="Times New Roman"/>
                        </a:rPr>
                        <a:t>postlcode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0" marR="131445" algn="ctr">
                        <a:spcBef>
                          <a:spcPts val="0"/>
                        </a:spcBef>
                        <a:spcAft>
                          <a:spcPts val="0"/>
                        </a:spcAft>
                      </a:pPr>
                      <a:r>
                        <a:rPr lang="en-US" sz="1400" spc="-10">
                          <a:solidFill>
                            <a:schemeClr val="tx1"/>
                          </a:solidFill>
                          <a:latin typeface="Times New Roman"/>
                          <a:ea typeface="Times New Roman"/>
                          <a:cs typeface="Times New Roman"/>
                        </a:rPr>
                        <a:t>int(6)</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3175" algn="ctr">
                        <a:spcBef>
                          <a:spcPts val="0"/>
                        </a:spcBef>
                        <a:spcAft>
                          <a:spcPts val="0"/>
                        </a:spcAft>
                      </a:pPr>
                      <a:r>
                        <a:rPr lang="en-US" sz="1400" b="1" spc="-10">
                          <a:solidFill>
                            <a:schemeClr val="tx1"/>
                          </a:solidFill>
                          <a:latin typeface="Times New Roman"/>
                          <a:ea typeface="Times New Roman"/>
                          <a:cs typeface="Times New Roman"/>
                        </a:rPr>
                        <a:t>number</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88265" algn="ctr">
                        <a:spcBef>
                          <a:spcPts val="0"/>
                        </a:spcBef>
                        <a:spcAft>
                          <a:spcPts val="0"/>
                        </a:spcAft>
                      </a:pPr>
                      <a:r>
                        <a:rPr lang="en-US" sz="1400" spc="-10">
                          <a:solidFill>
                            <a:schemeClr val="tx1"/>
                          </a:solidFill>
                          <a:latin typeface="Times New Roman"/>
                          <a:ea typeface="Times New Roman"/>
                          <a:cs typeface="Times New Roman"/>
                        </a:rPr>
                        <a:t>int (10)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2540" algn="ctr">
                        <a:spcBef>
                          <a:spcPts val="0"/>
                        </a:spcBef>
                        <a:spcAft>
                          <a:spcPts val="0"/>
                        </a:spcAft>
                      </a:pPr>
                      <a:r>
                        <a:rPr lang="en-US" sz="1400" b="1" spc="-10">
                          <a:solidFill>
                            <a:schemeClr val="tx1"/>
                          </a:solidFill>
                          <a:latin typeface="Times New Roman"/>
                          <a:ea typeface="Times New Roman"/>
                          <a:cs typeface="Times New Roman"/>
                        </a:rPr>
                        <a:t>email</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31445" algn="r">
                        <a:spcBef>
                          <a:spcPts val="0"/>
                        </a:spcBef>
                        <a:spcAft>
                          <a:spcPts val="0"/>
                        </a:spcAft>
                      </a:pPr>
                      <a:r>
                        <a:rPr lang="en-US" sz="1400" spc="-10">
                          <a:solidFill>
                            <a:schemeClr val="tx1"/>
                          </a:solidFill>
                          <a:latin typeface="Times New Roman"/>
                          <a:ea typeface="Times New Roman"/>
                          <a:cs typeface="Times New Roman"/>
                        </a:rPr>
                        <a:t>Varchar(20)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180"/>
                        </a:spcBef>
                        <a:spcAft>
                          <a:spcPts val="0"/>
                        </a:spcAft>
                      </a:pPr>
                      <a:endParaRPr lang="en-US" sz="1100">
                        <a:solidFill>
                          <a:schemeClr val="tx1"/>
                        </a:solidFill>
                        <a:latin typeface="Times New Roman"/>
                        <a:ea typeface="Times New Roman"/>
                        <a:cs typeface="Times New Roman"/>
                      </a:endParaRPr>
                    </a:p>
                    <a:p>
                      <a:pPr marL="77470" marR="9525" algn="ctr">
                        <a:spcBef>
                          <a:spcPts val="0"/>
                        </a:spcBef>
                        <a:spcAft>
                          <a:spcPts val="0"/>
                        </a:spcAft>
                      </a:pPr>
                      <a:r>
                        <a:rPr lang="en-US" sz="1400" b="1" spc="-10">
                          <a:solidFill>
                            <a:schemeClr val="tx1"/>
                          </a:solidFill>
                          <a:latin typeface="Times New Roman"/>
                          <a:ea typeface="Times New Roman"/>
                          <a:cs typeface="Times New Roman"/>
                        </a:rPr>
                        <a:t>arrivaldate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240665" marR="0">
                        <a:spcBef>
                          <a:spcPts val="0"/>
                        </a:spcBef>
                        <a:spcAft>
                          <a:spcPts val="0"/>
                        </a:spcAft>
                      </a:pPr>
                      <a:r>
                        <a:rPr lang="en-US" sz="1400" spc="-10">
                          <a:solidFill>
                            <a:schemeClr val="tx1"/>
                          </a:solidFill>
                          <a:latin typeface="Times New Roman"/>
                          <a:ea typeface="Times New Roman"/>
                          <a:cs typeface="Times New Roman"/>
                        </a:rPr>
                        <a:t>Timestamp</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5715" algn="ctr">
                        <a:spcBef>
                          <a:spcPts val="0"/>
                        </a:spcBef>
                        <a:spcAft>
                          <a:spcPts val="0"/>
                        </a:spcAft>
                      </a:pPr>
                      <a:r>
                        <a:rPr lang="en-US" sz="1400" b="1" spc="-10">
                          <a:solidFill>
                            <a:schemeClr val="tx1"/>
                          </a:solidFill>
                          <a:latin typeface="Times New Roman"/>
                          <a:ea typeface="Times New Roman"/>
                          <a:cs typeface="Times New Roman"/>
                        </a:rPr>
                        <a:t>departuredate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240665" marR="0">
                        <a:spcBef>
                          <a:spcPts val="0"/>
                        </a:spcBef>
                        <a:spcAft>
                          <a:spcPts val="0"/>
                        </a:spcAft>
                      </a:pPr>
                      <a:r>
                        <a:rPr lang="en-US" sz="1400" spc="-10">
                          <a:solidFill>
                            <a:schemeClr val="tx1"/>
                          </a:solidFill>
                          <a:latin typeface="Times New Roman"/>
                          <a:ea typeface="Times New Roman"/>
                          <a:cs typeface="Times New Roman"/>
                        </a:rPr>
                        <a:t>Timestamp</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dirty="0">
                        <a:solidFill>
                          <a:schemeClr val="tx1"/>
                        </a:solidFill>
                        <a:latin typeface="Times New Roman"/>
                        <a:ea typeface="Times New Roman"/>
                        <a:cs typeface="Times New Roman"/>
                      </a:endParaRPr>
                    </a:p>
                    <a:p>
                      <a:pPr marL="67945" marR="0" algn="ctr">
                        <a:spcBef>
                          <a:spcPts val="0"/>
                        </a:spcBef>
                        <a:spcAft>
                          <a:spcPts val="0"/>
                        </a:spcAft>
                      </a:pPr>
                      <a:r>
                        <a:rPr lang="en-US" sz="1400" spc="-25" dirty="0">
                          <a:solidFill>
                            <a:schemeClr val="tx1"/>
                          </a:solidFill>
                          <a:latin typeface="Times New Roman"/>
                          <a:ea typeface="Times New Roman"/>
                          <a:cs typeface="Times New Roman"/>
                        </a:rPr>
                        <a:t>No</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2"/>
          <p:cNvSpPr/>
          <p:nvPr/>
        </p:nvSpPr>
        <p:spPr>
          <a:xfrm>
            <a:off x="3220075" y="0"/>
            <a:ext cx="5043326" cy="523220"/>
          </a:xfrm>
          <a:prstGeom prst="rect">
            <a:avLst/>
          </a:prstGeom>
        </p:spPr>
        <p:txBody>
          <a:bodyPr wrap="square">
            <a:spAutoFit/>
          </a:bodyPr>
          <a:lstStyle/>
          <a:p>
            <a:pPr algn="ctr"/>
            <a:r>
              <a:rPr lang="en-IN" b="1" dirty="0" smtClean="0">
                <a:latin typeface="Times New Roman" panose="02020603050405020304" pitchFamily="18" charset="0"/>
                <a:cs typeface="Times New Roman" panose="02020603050405020304" pitchFamily="18" charset="0"/>
              </a:rPr>
              <a:t>	</a:t>
            </a:r>
            <a:r>
              <a:rPr lang="en-IN" sz="2800" b="1" u="sng" dirty="0" smtClean="0">
                <a:latin typeface="Times New Roman" panose="02020603050405020304" pitchFamily="18" charset="0"/>
                <a:cs typeface="Times New Roman" panose="02020603050405020304" pitchFamily="18" charset="0"/>
              </a:rPr>
              <a:t>Table 02 - Booking</a:t>
            </a:r>
            <a:endParaRPr lang="en-US" sz="2800" u="sng"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2498453985"/>
              </p:ext>
            </p:extLst>
          </p:nvPr>
        </p:nvGraphicFramePr>
        <p:xfrm>
          <a:off x="2592000" y="676800"/>
          <a:ext cx="6393600" cy="6099175"/>
        </p:xfrm>
        <a:graphic>
          <a:graphicData uri="http://schemas.openxmlformats.org/drawingml/2006/table">
            <a:tbl>
              <a:tblPr/>
              <a:tblGrid>
                <a:gridCol w="1389176"/>
                <a:gridCol w="1168054"/>
                <a:gridCol w="1419777"/>
                <a:gridCol w="1105124"/>
                <a:gridCol w="1311469"/>
              </a:tblGrid>
              <a:tr h="72805">
                <a:tc>
                  <a:txBody>
                    <a:bodyPr/>
                    <a:lstStyle/>
                    <a:p>
                      <a:pPr marL="0" marR="0">
                        <a:spcBef>
                          <a:spcPts val="1210"/>
                        </a:spcBef>
                        <a:spcAft>
                          <a:spcPts val="0"/>
                        </a:spcAft>
                      </a:pPr>
                      <a:endParaRPr lang="en-US" sz="1100" dirty="0">
                        <a:solidFill>
                          <a:schemeClr val="tx1"/>
                        </a:solidFill>
                        <a:latin typeface="Times New Roman"/>
                        <a:ea typeface="Times New Roman"/>
                        <a:cs typeface="Times New Roman"/>
                      </a:endParaRPr>
                    </a:p>
                    <a:p>
                      <a:pPr marL="108585" marR="6350" algn="ctr">
                        <a:spcBef>
                          <a:spcPts val="0"/>
                        </a:spcBef>
                        <a:spcAft>
                          <a:spcPts val="0"/>
                        </a:spcAft>
                      </a:pPr>
                      <a:r>
                        <a:rPr lang="en-US" sz="1400" b="1" dirty="0">
                          <a:solidFill>
                            <a:schemeClr val="tx1"/>
                          </a:solidFill>
                          <a:latin typeface="Times New Roman"/>
                          <a:ea typeface="Times New Roman"/>
                          <a:cs typeface="Times New Roman"/>
                        </a:rPr>
                        <a:t>Field</a:t>
                      </a:r>
                      <a:r>
                        <a:rPr lang="en-US" sz="1400" b="1" spc="30" dirty="0">
                          <a:solidFill>
                            <a:schemeClr val="tx1"/>
                          </a:solidFill>
                          <a:latin typeface="Times New Roman"/>
                          <a:ea typeface="Times New Roman"/>
                          <a:cs typeface="Times New Roman"/>
                        </a:rPr>
                        <a:t> </a:t>
                      </a:r>
                      <a:r>
                        <a:rPr lang="en-US" sz="1400" b="1" spc="-20" dirty="0">
                          <a:solidFill>
                            <a:schemeClr val="tx1"/>
                          </a:solidFill>
                          <a:latin typeface="Times New Roman"/>
                          <a:ea typeface="Times New Roman"/>
                          <a:cs typeface="Times New Roman"/>
                        </a:rPr>
                        <a:t>Name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13030" marR="5080" algn="ctr">
                        <a:spcBef>
                          <a:spcPts val="0"/>
                        </a:spcBef>
                        <a:spcAft>
                          <a:spcPts val="0"/>
                        </a:spcAft>
                      </a:pPr>
                      <a:r>
                        <a:rPr lang="en-US" sz="1400" b="1">
                          <a:solidFill>
                            <a:schemeClr val="tx1"/>
                          </a:solidFill>
                          <a:latin typeface="Times New Roman"/>
                          <a:ea typeface="Times New Roman"/>
                          <a:cs typeface="Times New Roman"/>
                        </a:rPr>
                        <a:t>Data</a:t>
                      </a:r>
                      <a:r>
                        <a:rPr lang="en-US" sz="1400" b="1" spc="4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Type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90"/>
                        </a:spcBef>
                        <a:spcAft>
                          <a:spcPts val="0"/>
                        </a:spcAft>
                      </a:pPr>
                      <a:endParaRPr lang="en-US" sz="1100">
                        <a:solidFill>
                          <a:schemeClr val="tx1"/>
                        </a:solidFill>
                        <a:latin typeface="Times New Roman"/>
                        <a:ea typeface="Times New Roman"/>
                        <a:cs typeface="Times New Roman"/>
                      </a:endParaRPr>
                    </a:p>
                    <a:p>
                      <a:pPr marL="422910" marR="120650" indent="-186055">
                        <a:spcBef>
                          <a:spcPts val="5"/>
                        </a:spcBef>
                        <a:spcAft>
                          <a:spcPts val="0"/>
                        </a:spcAft>
                      </a:pPr>
                      <a:r>
                        <a:rPr lang="en-US" sz="1400" b="1" spc="-10">
                          <a:solidFill>
                            <a:schemeClr val="tx1"/>
                          </a:solidFill>
                          <a:latin typeface="Times New Roman"/>
                          <a:ea typeface="Times New Roman"/>
                          <a:cs typeface="Times New Roman"/>
                        </a:rPr>
                        <a:t>Primary </a:t>
                      </a:r>
                      <a:r>
                        <a:rPr lang="en-US" sz="1400" b="1" spc="-20">
                          <a:solidFill>
                            <a:schemeClr val="tx1"/>
                          </a:solidFill>
                          <a:latin typeface="Times New Roman"/>
                          <a:ea typeface="Times New Roman"/>
                          <a:cs typeface="Times New Roman"/>
                        </a:rPr>
                        <a:t>key</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72720" marR="0">
                        <a:spcBef>
                          <a:spcPts val="0"/>
                        </a:spcBef>
                        <a:spcAft>
                          <a:spcPts val="0"/>
                        </a:spcAft>
                      </a:pPr>
                      <a:r>
                        <a:rPr lang="en-US" sz="1400" b="1">
                          <a:solidFill>
                            <a:schemeClr val="tx1"/>
                          </a:solidFill>
                          <a:latin typeface="Times New Roman"/>
                          <a:ea typeface="Times New Roman"/>
                          <a:cs typeface="Times New Roman"/>
                        </a:rPr>
                        <a:t>Allow</a:t>
                      </a:r>
                      <a:r>
                        <a:rPr lang="en-US" sz="1400" b="1" spc="-6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Null</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98145" marR="0" indent="-33655">
                        <a:lnSpc>
                          <a:spcPts val="1500"/>
                        </a:lnSpc>
                        <a:spcBef>
                          <a:spcPts val="1210"/>
                        </a:spcBef>
                        <a:spcAft>
                          <a:spcPts val="0"/>
                        </a:spcAft>
                      </a:pPr>
                      <a:r>
                        <a:rPr lang="en-US" sz="1400" b="1" spc="-10" dirty="0">
                          <a:solidFill>
                            <a:schemeClr val="tx1"/>
                          </a:solidFill>
                          <a:latin typeface="Times New Roman"/>
                          <a:ea typeface="Times New Roman"/>
                          <a:cs typeface="Times New Roman"/>
                        </a:rPr>
                        <a:t>Allow</a:t>
                      </a:r>
                      <a:endParaRPr lang="en-US" sz="1100" dirty="0">
                        <a:solidFill>
                          <a:schemeClr val="tx1"/>
                        </a:solidFill>
                        <a:latin typeface="Times New Roman"/>
                        <a:ea typeface="Times New Roman"/>
                        <a:cs typeface="Times New Roman"/>
                      </a:endParaRPr>
                    </a:p>
                    <a:p>
                      <a:pPr marL="191135" marR="325120" indent="207010">
                        <a:lnSpc>
                          <a:spcPts val="1370"/>
                        </a:lnSpc>
                        <a:spcBef>
                          <a:spcPts val="0"/>
                        </a:spcBef>
                        <a:spcAft>
                          <a:spcPts val="0"/>
                        </a:spcAft>
                      </a:pPr>
                      <a:r>
                        <a:rPr lang="en-US" sz="1400" b="1" spc="-20" dirty="0">
                          <a:solidFill>
                            <a:schemeClr val="tx1"/>
                          </a:solidFill>
                          <a:latin typeface="Times New Roman"/>
                          <a:ea typeface="Times New Roman"/>
                          <a:cs typeface="Times New Roman"/>
                        </a:rPr>
                        <a:t>Auto </a:t>
                      </a:r>
                      <a:r>
                        <a:rPr lang="en-US" sz="1400" b="1" spc="-10" dirty="0" smtClean="0">
                          <a:solidFill>
                            <a:schemeClr val="tx1"/>
                          </a:solidFill>
                          <a:latin typeface="Times New Roman"/>
                          <a:ea typeface="Times New Roman"/>
                          <a:cs typeface="Times New Roman"/>
                        </a:rPr>
                        <a:t>Increment</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77470" marR="3810" algn="ctr">
                        <a:spcBef>
                          <a:spcPts val="1595"/>
                        </a:spcBef>
                        <a:spcAft>
                          <a:spcPts val="0"/>
                        </a:spcAft>
                      </a:pPr>
                      <a:r>
                        <a:rPr lang="en-US" sz="1400" b="1" spc="-20">
                          <a:solidFill>
                            <a:schemeClr val="tx1"/>
                          </a:solidFill>
                          <a:latin typeface="Times New Roman"/>
                          <a:ea typeface="Times New Roman"/>
                          <a:cs typeface="Times New Roman"/>
                        </a:rPr>
                        <a:t>P.id</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98780" marR="0">
                        <a:spcBef>
                          <a:spcPts val="1595"/>
                        </a:spcBef>
                        <a:spcAft>
                          <a:spcPts val="0"/>
                        </a:spcAft>
                      </a:pPr>
                      <a:r>
                        <a:rPr lang="en-US" sz="1400" spc="-10">
                          <a:solidFill>
                            <a:schemeClr val="tx1"/>
                          </a:solidFill>
                          <a:latin typeface="Times New Roman"/>
                          <a:ea typeface="Times New Roman"/>
                          <a:cs typeface="Times New Roman"/>
                        </a:rPr>
                        <a:t>int(10)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12090" algn="r">
                        <a:spcBef>
                          <a:spcPts val="1595"/>
                        </a:spcBef>
                        <a:spcAft>
                          <a:spcPts val="0"/>
                        </a:spcAft>
                      </a:pPr>
                      <a:r>
                        <a:rPr lang="en-US" sz="1400" spc="-20">
                          <a:solidFill>
                            <a:schemeClr val="tx1"/>
                          </a:solidFill>
                          <a:latin typeface="Times New Roman"/>
                          <a:ea typeface="Times New Roman"/>
                          <a:cs typeface="Times New Roman"/>
                        </a:rPr>
                        <a:t>True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9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540" algn="ctr">
                        <a:spcBef>
                          <a:spcPts val="1595"/>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77470" marR="2540" algn="ctr">
                        <a:spcBef>
                          <a:spcPts val="1545"/>
                        </a:spcBef>
                        <a:spcAft>
                          <a:spcPts val="0"/>
                        </a:spcAft>
                      </a:pPr>
                      <a:r>
                        <a:rPr lang="en-US" sz="1400" b="1" spc="-10">
                          <a:solidFill>
                            <a:schemeClr val="tx1"/>
                          </a:solidFill>
                          <a:latin typeface="Times New Roman"/>
                          <a:ea typeface="Times New Roman"/>
                          <a:cs typeface="Times New Roman"/>
                        </a:rPr>
                        <a:t>P.Name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32080" algn="r">
                        <a:spcBef>
                          <a:spcPts val="1545"/>
                        </a:spcBef>
                        <a:spcAft>
                          <a:spcPts val="0"/>
                        </a:spcAft>
                      </a:pPr>
                      <a:r>
                        <a:rPr lang="en-US" sz="1400" spc="-10">
                          <a:solidFill>
                            <a:schemeClr val="tx1"/>
                          </a:solidFill>
                          <a:latin typeface="Times New Roman"/>
                          <a:ea typeface="Times New Roman"/>
                          <a:cs typeface="Times New Roman"/>
                        </a:rPr>
                        <a:t>Varchar(10)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91135" algn="r">
                        <a:spcBef>
                          <a:spcPts val="1545"/>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4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4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77470" marR="5715" algn="ctr">
                        <a:spcBef>
                          <a:spcPts val="0"/>
                        </a:spcBef>
                        <a:spcAft>
                          <a:spcPts val="0"/>
                        </a:spcAft>
                      </a:pPr>
                      <a:r>
                        <a:rPr lang="en-US" sz="1400" b="1" spc="-10">
                          <a:solidFill>
                            <a:schemeClr val="tx1"/>
                          </a:solidFill>
                          <a:latin typeface="Times New Roman"/>
                          <a:ea typeface="Times New Roman"/>
                          <a:cs typeface="Times New Roman"/>
                        </a:rPr>
                        <a:t>P.Type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0" marR="131445" algn="r">
                        <a:spcBef>
                          <a:spcPts val="0"/>
                        </a:spcBef>
                        <a:spcAft>
                          <a:spcPts val="0"/>
                        </a:spcAft>
                      </a:pPr>
                      <a:r>
                        <a:rPr lang="en-US" sz="1400" spc="-10">
                          <a:solidFill>
                            <a:schemeClr val="tx1"/>
                          </a:solidFill>
                          <a:latin typeface="Times New Roman"/>
                          <a:ea typeface="Times New Roman"/>
                          <a:cs typeface="Times New Roman"/>
                        </a:rPr>
                        <a:t>Varchar(20)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8255" algn="ctr">
                        <a:spcBef>
                          <a:spcPts val="0"/>
                        </a:spcBef>
                        <a:spcAft>
                          <a:spcPts val="0"/>
                        </a:spcAft>
                      </a:pPr>
                      <a:r>
                        <a:rPr lang="en-US" sz="1400" b="1" spc="-10">
                          <a:solidFill>
                            <a:schemeClr val="tx1"/>
                          </a:solidFill>
                          <a:latin typeface="Times New Roman"/>
                          <a:ea typeface="Times New Roman"/>
                          <a:cs typeface="Times New Roman"/>
                        </a:rPr>
                        <a:t>P.Location</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0" marR="131445" algn="r">
                        <a:spcBef>
                          <a:spcPts val="0"/>
                        </a:spcBef>
                        <a:spcAft>
                          <a:spcPts val="0"/>
                        </a:spcAft>
                      </a:pPr>
                      <a:r>
                        <a:rPr lang="en-US" sz="1400" spc="-10">
                          <a:solidFill>
                            <a:schemeClr val="tx1"/>
                          </a:solidFill>
                          <a:latin typeface="Times New Roman"/>
                          <a:ea typeface="Times New Roman"/>
                          <a:cs typeface="Times New Roman"/>
                        </a:rPr>
                        <a:t>Varchar(10)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0" algn="ctr">
                        <a:spcBef>
                          <a:spcPts val="0"/>
                        </a:spcBef>
                        <a:spcAft>
                          <a:spcPts val="0"/>
                        </a:spcAft>
                      </a:pPr>
                      <a:r>
                        <a:rPr lang="en-US" sz="1400" b="1" spc="-10">
                          <a:solidFill>
                            <a:schemeClr val="tx1"/>
                          </a:solidFill>
                          <a:latin typeface="Times New Roman"/>
                          <a:ea typeface="Times New Roman"/>
                          <a:cs typeface="Times New Roman"/>
                        </a:rPr>
                        <a:t>P.Price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441960" marR="0">
                        <a:spcBef>
                          <a:spcPts val="0"/>
                        </a:spcBef>
                        <a:spcAft>
                          <a:spcPts val="0"/>
                        </a:spcAft>
                      </a:pPr>
                      <a:r>
                        <a:rPr lang="en-US" sz="1400" spc="-10">
                          <a:solidFill>
                            <a:schemeClr val="tx1"/>
                          </a:solidFill>
                          <a:latin typeface="Times New Roman"/>
                          <a:ea typeface="Times New Roman"/>
                          <a:cs typeface="Times New Roman"/>
                        </a:rPr>
                        <a:t>int(5)</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80"/>
                        </a:spcBef>
                        <a:spcAft>
                          <a:spcPts val="0"/>
                        </a:spcAft>
                      </a:pPr>
                      <a:endParaRPr lang="en-US" sz="1100">
                        <a:solidFill>
                          <a:schemeClr val="tx1"/>
                        </a:solidFill>
                        <a:latin typeface="Times New Roman"/>
                        <a:ea typeface="Times New Roman"/>
                        <a:cs typeface="Times New Roman"/>
                      </a:endParaRPr>
                    </a:p>
                    <a:p>
                      <a:pPr marL="77470" marR="7620" algn="ctr">
                        <a:spcBef>
                          <a:spcPts val="0"/>
                        </a:spcBef>
                        <a:spcAft>
                          <a:spcPts val="0"/>
                        </a:spcAft>
                      </a:pPr>
                      <a:r>
                        <a:rPr lang="en-US" sz="1400" b="1" spc="-10">
                          <a:solidFill>
                            <a:schemeClr val="tx1"/>
                          </a:solidFill>
                          <a:latin typeface="Times New Roman"/>
                          <a:ea typeface="Times New Roman"/>
                          <a:cs typeface="Times New Roman"/>
                        </a:rPr>
                        <a:t>P.Features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0" marR="131445" algn="r">
                        <a:spcBef>
                          <a:spcPts val="0"/>
                        </a:spcBef>
                        <a:spcAft>
                          <a:spcPts val="0"/>
                        </a:spcAft>
                      </a:pPr>
                      <a:r>
                        <a:rPr lang="en-US" sz="1400" spc="-10">
                          <a:solidFill>
                            <a:schemeClr val="tx1"/>
                          </a:solidFill>
                          <a:latin typeface="Times New Roman"/>
                          <a:ea typeface="Times New Roman"/>
                          <a:cs typeface="Times New Roman"/>
                        </a:rPr>
                        <a:t>Varchar(50)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3175" algn="ctr">
                        <a:spcBef>
                          <a:spcPts val="0"/>
                        </a:spcBef>
                        <a:spcAft>
                          <a:spcPts val="0"/>
                        </a:spcAft>
                      </a:pPr>
                      <a:r>
                        <a:rPr lang="en-US" sz="1400" b="1" spc="-10">
                          <a:solidFill>
                            <a:schemeClr val="tx1"/>
                          </a:solidFill>
                          <a:latin typeface="Times New Roman"/>
                          <a:ea typeface="Times New Roman"/>
                          <a:cs typeface="Times New Roman"/>
                        </a:rPr>
                        <a:t>P.Details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88265" algn="r">
                        <a:spcBef>
                          <a:spcPts val="0"/>
                        </a:spcBef>
                        <a:spcAft>
                          <a:spcPts val="0"/>
                        </a:spcAft>
                      </a:pPr>
                      <a:r>
                        <a:rPr lang="en-US" sz="1400" spc="-10">
                          <a:solidFill>
                            <a:schemeClr val="tx1"/>
                          </a:solidFill>
                          <a:latin typeface="Times New Roman"/>
                          <a:ea typeface="Times New Roman"/>
                          <a:cs typeface="Times New Roman"/>
                        </a:rPr>
                        <a:t>Varchar(100)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175"/>
                        </a:spcBef>
                        <a:spcAft>
                          <a:spcPts val="0"/>
                        </a:spcAft>
                      </a:pPr>
                      <a:endParaRPr lang="en-US" sz="1100" dirty="0">
                        <a:solidFill>
                          <a:schemeClr val="tx1"/>
                        </a:solidFill>
                        <a:latin typeface="Times New Roman"/>
                        <a:ea typeface="Times New Roman"/>
                        <a:cs typeface="Times New Roman"/>
                      </a:endParaRPr>
                    </a:p>
                    <a:p>
                      <a:pPr marL="77470" marR="2540" algn="ctr">
                        <a:spcBef>
                          <a:spcPts val="0"/>
                        </a:spcBef>
                        <a:spcAft>
                          <a:spcPts val="0"/>
                        </a:spcAft>
                      </a:pPr>
                      <a:r>
                        <a:rPr lang="en-US" sz="1400" b="1" spc="-10" dirty="0" err="1">
                          <a:solidFill>
                            <a:schemeClr val="tx1"/>
                          </a:solidFill>
                          <a:latin typeface="Times New Roman"/>
                          <a:ea typeface="Times New Roman"/>
                          <a:cs typeface="Times New Roman"/>
                        </a:rPr>
                        <a:t>P.Image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31445" algn="r">
                        <a:spcBef>
                          <a:spcPts val="0"/>
                        </a:spcBef>
                        <a:spcAft>
                          <a:spcPts val="0"/>
                        </a:spcAft>
                      </a:pPr>
                      <a:r>
                        <a:rPr lang="en-US" sz="1400" spc="-10">
                          <a:solidFill>
                            <a:schemeClr val="tx1"/>
                          </a:solidFill>
                          <a:latin typeface="Times New Roman"/>
                          <a:ea typeface="Times New Roman"/>
                          <a:cs typeface="Times New Roman"/>
                        </a:rPr>
                        <a:t>Varchar(10)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180"/>
                        </a:spcBef>
                        <a:spcAft>
                          <a:spcPts val="0"/>
                        </a:spcAft>
                      </a:pPr>
                      <a:endParaRPr lang="en-US" sz="1100">
                        <a:solidFill>
                          <a:schemeClr val="tx1"/>
                        </a:solidFill>
                        <a:latin typeface="Times New Roman"/>
                        <a:ea typeface="Times New Roman"/>
                        <a:cs typeface="Times New Roman"/>
                      </a:endParaRPr>
                    </a:p>
                    <a:p>
                      <a:pPr marL="77470" marR="9525" algn="ctr">
                        <a:spcBef>
                          <a:spcPts val="0"/>
                        </a:spcBef>
                        <a:spcAft>
                          <a:spcPts val="0"/>
                        </a:spcAft>
                      </a:pPr>
                      <a:r>
                        <a:rPr lang="en-US" sz="1400" b="1" spc="-10">
                          <a:solidFill>
                            <a:schemeClr val="tx1"/>
                          </a:solidFill>
                          <a:latin typeface="Times New Roman"/>
                          <a:ea typeface="Times New Roman"/>
                          <a:cs typeface="Times New Roman"/>
                        </a:rPr>
                        <a:t>P.CreationDate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240665" marR="0">
                        <a:spcBef>
                          <a:spcPts val="0"/>
                        </a:spcBef>
                        <a:spcAft>
                          <a:spcPts val="0"/>
                        </a:spcAft>
                      </a:pPr>
                      <a:r>
                        <a:rPr lang="en-US" sz="1400" spc="-10">
                          <a:solidFill>
                            <a:schemeClr val="tx1"/>
                          </a:solidFill>
                          <a:latin typeface="Times New Roman"/>
                          <a:ea typeface="Times New Roman"/>
                          <a:cs typeface="Times New Roman"/>
                        </a:rPr>
                        <a:t>Timestamp</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165">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5715" algn="ctr">
                        <a:spcBef>
                          <a:spcPts val="0"/>
                        </a:spcBef>
                        <a:spcAft>
                          <a:spcPts val="0"/>
                        </a:spcAft>
                      </a:pPr>
                      <a:r>
                        <a:rPr lang="en-US" sz="1400" b="1" spc="-10">
                          <a:solidFill>
                            <a:schemeClr val="tx1"/>
                          </a:solidFill>
                          <a:latin typeface="Times New Roman"/>
                          <a:ea typeface="Times New Roman"/>
                          <a:cs typeface="Times New Roman"/>
                        </a:rPr>
                        <a:t>P.UpdationDate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240665" marR="0">
                        <a:spcBef>
                          <a:spcPts val="0"/>
                        </a:spcBef>
                        <a:spcAft>
                          <a:spcPts val="0"/>
                        </a:spcAft>
                      </a:pPr>
                      <a:r>
                        <a:rPr lang="en-US" sz="1400" spc="-10">
                          <a:solidFill>
                            <a:schemeClr val="tx1"/>
                          </a:solidFill>
                          <a:latin typeface="Times New Roman"/>
                          <a:ea typeface="Times New Roman"/>
                          <a:cs typeface="Times New Roman"/>
                        </a:rPr>
                        <a:t>Timestamp</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dirty="0">
                        <a:solidFill>
                          <a:schemeClr val="tx1"/>
                        </a:solidFill>
                        <a:latin typeface="Times New Roman"/>
                        <a:ea typeface="Times New Roman"/>
                        <a:cs typeface="Times New Roman"/>
                      </a:endParaRPr>
                    </a:p>
                    <a:p>
                      <a:pPr marL="67945" marR="0" algn="ctr">
                        <a:spcBef>
                          <a:spcPts val="0"/>
                        </a:spcBef>
                        <a:spcAft>
                          <a:spcPts val="0"/>
                        </a:spcAft>
                      </a:pPr>
                      <a:r>
                        <a:rPr lang="en-US" sz="1400" spc="-25" dirty="0">
                          <a:solidFill>
                            <a:schemeClr val="tx1"/>
                          </a:solidFill>
                          <a:latin typeface="Times New Roman"/>
                          <a:ea typeface="Times New Roman"/>
                          <a:cs typeface="Times New Roman"/>
                        </a:rPr>
                        <a:t>No</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3220075" y="0"/>
            <a:ext cx="5043326" cy="523220"/>
          </a:xfrm>
          <a:prstGeom prst="rect">
            <a:avLst/>
          </a:prstGeom>
        </p:spPr>
        <p:txBody>
          <a:bodyPr wrap="square">
            <a:spAutoFit/>
          </a:bodyPr>
          <a:lstStyle/>
          <a:p>
            <a:pPr algn="ctr"/>
            <a:r>
              <a:rPr lang="en-IN" b="1" dirty="0" smtClean="0">
                <a:latin typeface="Times New Roman" panose="02020603050405020304" pitchFamily="18" charset="0"/>
                <a:cs typeface="Times New Roman" panose="02020603050405020304" pitchFamily="18" charset="0"/>
              </a:rPr>
              <a:t>	</a:t>
            </a:r>
            <a:r>
              <a:rPr lang="en-IN" sz="2800" b="1" u="sng" dirty="0" smtClean="0">
                <a:latin typeface="Times New Roman" panose="02020603050405020304" pitchFamily="18" charset="0"/>
                <a:cs typeface="Times New Roman" panose="02020603050405020304" pitchFamily="18" charset="0"/>
              </a:rPr>
              <a:t>Table 03 - Packages</a:t>
            </a:r>
            <a:endParaRPr lang="en-US" sz="2800" u="sng"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306830047"/>
              </p:ext>
            </p:extLst>
          </p:nvPr>
        </p:nvGraphicFramePr>
        <p:xfrm>
          <a:off x="2592000" y="676800"/>
          <a:ext cx="6393600" cy="6099175"/>
        </p:xfrm>
        <a:graphic>
          <a:graphicData uri="http://schemas.openxmlformats.org/drawingml/2006/table">
            <a:tbl>
              <a:tblPr/>
              <a:tblGrid>
                <a:gridCol w="1389176"/>
                <a:gridCol w="1168054"/>
                <a:gridCol w="1419777"/>
                <a:gridCol w="1105124"/>
                <a:gridCol w="1311469"/>
              </a:tblGrid>
              <a:tr h="72805">
                <a:tc>
                  <a:txBody>
                    <a:bodyPr/>
                    <a:lstStyle/>
                    <a:p>
                      <a:pPr marL="0" marR="0">
                        <a:spcBef>
                          <a:spcPts val="1210"/>
                        </a:spcBef>
                        <a:spcAft>
                          <a:spcPts val="0"/>
                        </a:spcAft>
                      </a:pPr>
                      <a:endParaRPr lang="en-US" sz="1100" dirty="0">
                        <a:solidFill>
                          <a:schemeClr val="tx1"/>
                        </a:solidFill>
                        <a:latin typeface="Times New Roman"/>
                        <a:ea typeface="Times New Roman"/>
                        <a:cs typeface="Times New Roman"/>
                      </a:endParaRPr>
                    </a:p>
                    <a:p>
                      <a:pPr marL="108585" marR="6350" algn="ctr">
                        <a:spcBef>
                          <a:spcPts val="0"/>
                        </a:spcBef>
                        <a:spcAft>
                          <a:spcPts val="0"/>
                        </a:spcAft>
                      </a:pPr>
                      <a:r>
                        <a:rPr lang="en-US" sz="1400" b="1" dirty="0">
                          <a:solidFill>
                            <a:schemeClr val="tx1"/>
                          </a:solidFill>
                          <a:latin typeface="Times New Roman"/>
                          <a:ea typeface="Times New Roman"/>
                          <a:cs typeface="Times New Roman"/>
                        </a:rPr>
                        <a:t>Field</a:t>
                      </a:r>
                      <a:r>
                        <a:rPr lang="en-US" sz="1400" b="1" spc="30" dirty="0">
                          <a:solidFill>
                            <a:schemeClr val="tx1"/>
                          </a:solidFill>
                          <a:latin typeface="Times New Roman"/>
                          <a:ea typeface="Times New Roman"/>
                          <a:cs typeface="Times New Roman"/>
                        </a:rPr>
                        <a:t> </a:t>
                      </a:r>
                      <a:r>
                        <a:rPr lang="en-US" sz="1400" b="1" spc="-20" dirty="0">
                          <a:solidFill>
                            <a:schemeClr val="tx1"/>
                          </a:solidFill>
                          <a:latin typeface="Times New Roman"/>
                          <a:ea typeface="Times New Roman"/>
                          <a:cs typeface="Times New Roman"/>
                        </a:rPr>
                        <a:t>Name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13030" marR="5080" algn="ctr">
                        <a:spcBef>
                          <a:spcPts val="0"/>
                        </a:spcBef>
                        <a:spcAft>
                          <a:spcPts val="0"/>
                        </a:spcAft>
                      </a:pPr>
                      <a:r>
                        <a:rPr lang="en-US" sz="1400" b="1">
                          <a:solidFill>
                            <a:schemeClr val="tx1"/>
                          </a:solidFill>
                          <a:latin typeface="Times New Roman"/>
                          <a:ea typeface="Times New Roman"/>
                          <a:cs typeface="Times New Roman"/>
                        </a:rPr>
                        <a:t>Data</a:t>
                      </a:r>
                      <a:r>
                        <a:rPr lang="en-US" sz="1400" b="1" spc="4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Type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90"/>
                        </a:spcBef>
                        <a:spcAft>
                          <a:spcPts val="0"/>
                        </a:spcAft>
                      </a:pPr>
                      <a:endParaRPr lang="en-US" sz="1100">
                        <a:solidFill>
                          <a:schemeClr val="tx1"/>
                        </a:solidFill>
                        <a:latin typeface="Times New Roman"/>
                        <a:ea typeface="Times New Roman"/>
                        <a:cs typeface="Times New Roman"/>
                      </a:endParaRPr>
                    </a:p>
                    <a:p>
                      <a:pPr marL="422910" marR="120650" indent="-186055">
                        <a:spcBef>
                          <a:spcPts val="5"/>
                        </a:spcBef>
                        <a:spcAft>
                          <a:spcPts val="0"/>
                        </a:spcAft>
                      </a:pPr>
                      <a:r>
                        <a:rPr lang="en-US" sz="1400" b="1" spc="-10">
                          <a:solidFill>
                            <a:schemeClr val="tx1"/>
                          </a:solidFill>
                          <a:latin typeface="Times New Roman"/>
                          <a:ea typeface="Times New Roman"/>
                          <a:cs typeface="Times New Roman"/>
                        </a:rPr>
                        <a:t>Primary </a:t>
                      </a:r>
                      <a:r>
                        <a:rPr lang="en-US" sz="1400" b="1" spc="-20">
                          <a:solidFill>
                            <a:schemeClr val="tx1"/>
                          </a:solidFill>
                          <a:latin typeface="Times New Roman"/>
                          <a:ea typeface="Times New Roman"/>
                          <a:cs typeface="Times New Roman"/>
                        </a:rPr>
                        <a:t>key</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72720" marR="0">
                        <a:spcBef>
                          <a:spcPts val="0"/>
                        </a:spcBef>
                        <a:spcAft>
                          <a:spcPts val="0"/>
                        </a:spcAft>
                      </a:pPr>
                      <a:r>
                        <a:rPr lang="en-US" sz="1400" b="1">
                          <a:solidFill>
                            <a:schemeClr val="tx1"/>
                          </a:solidFill>
                          <a:latin typeface="Times New Roman"/>
                          <a:ea typeface="Times New Roman"/>
                          <a:cs typeface="Times New Roman"/>
                        </a:rPr>
                        <a:t>Allow</a:t>
                      </a:r>
                      <a:r>
                        <a:rPr lang="en-US" sz="1400" b="1" spc="-6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Null</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98145" marR="0" indent="-33655">
                        <a:lnSpc>
                          <a:spcPts val="1500"/>
                        </a:lnSpc>
                        <a:spcBef>
                          <a:spcPts val="1210"/>
                        </a:spcBef>
                        <a:spcAft>
                          <a:spcPts val="0"/>
                        </a:spcAft>
                      </a:pPr>
                      <a:r>
                        <a:rPr lang="en-US" sz="1400" b="1" spc="-10" dirty="0">
                          <a:solidFill>
                            <a:schemeClr val="tx1"/>
                          </a:solidFill>
                          <a:latin typeface="Times New Roman"/>
                          <a:ea typeface="Times New Roman"/>
                          <a:cs typeface="Times New Roman"/>
                        </a:rPr>
                        <a:t>Allow</a:t>
                      </a:r>
                      <a:endParaRPr lang="en-US" sz="1100" dirty="0">
                        <a:solidFill>
                          <a:schemeClr val="tx1"/>
                        </a:solidFill>
                        <a:latin typeface="Times New Roman"/>
                        <a:ea typeface="Times New Roman"/>
                        <a:cs typeface="Times New Roman"/>
                      </a:endParaRPr>
                    </a:p>
                    <a:p>
                      <a:pPr marL="191135" marR="325120" indent="207010">
                        <a:lnSpc>
                          <a:spcPts val="1370"/>
                        </a:lnSpc>
                        <a:spcBef>
                          <a:spcPts val="0"/>
                        </a:spcBef>
                        <a:spcAft>
                          <a:spcPts val="0"/>
                        </a:spcAft>
                      </a:pPr>
                      <a:r>
                        <a:rPr lang="en-US" sz="1400" b="1" spc="-20" dirty="0">
                          <a:solidFill>
                            <a:schemeClr val="tx1"/>
                          </a:solidFill>
                          <a:latin typeface="Times New Roman"/>
                          <a:ea typeface="Times New Roman"/>
                          <a:cs typeface="Times New Roman"/>
                        </a:rPr>
                        <a:t>Auto </a:t>
                      </a:r>
                      <a:r>
                        <a:rPr lang="en-US" sz="1400" b="1" spc="-10" dirty="0" smtClean="0">
                          <a:solidFill>
                            <a:schemeClr val="tx1"/>
                          </a:solidFill>
                          <a:latin typeface="Times New Roman"/>
                          <a:ea typeface="Times New Roman"/>
                          <a:cs typeface="Times New Roman"/>
                        </a:rPr>
                        <a:t>Increment</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970"/>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b="1" spc="-25">
                          <a:solidFill>
                            <a:schemeClr val="tx1"/>
                          </a:solidFill>
                          <a:latin typeface="Times New Roman"/>
                          <a:ea typeface="Times New Roman"/>
                          <a:cs typeface="Times New Roman"/>
                        </a:rPr>
                        <a:t>Id</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a:solidFill>
                          <a:schemeClr val="tx1"/>
                        </a:solidFill>
                        <a:latin typeface="Times New Roman"/>
                        <a:ea typeface="Times New Roman"/>
                        <a:cs typeface="Times New Roman"/>
                      </a:endParaRPr>
                    </a:p>
                    <a:p>
                      <a:pPr marL="113030" marR="3175" algn="ctr">
                        <a:spcBef>
                          <a:spcPts val="5"/>
                        </a:spcBef>
                        <a:spcAft>
                          <a:spcPts val="0"/>
                        </a:spcAft>
                      </a:pPr>
                      <a:r>
                        <a:rPr lang="en-US" sz="1400" spc="-10">
                          <a:solidFill>
                            <a:schemeClr val="tx1"/>
                          </a:solidFill>
                          <a:latin typeface="Times New Roman"/>
                          <a:ea typeface="Times New Roman"/>
                          <a:cs typeface="Times New Roman"/>
                        </a:rPr>
                        <a:t>int(10)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a:solidFill>
                          <a:schemeClr val="tx1"/>
                        </a:solidFill>
                        <a:latin typeface="Times New Roman"/>
                        <a:ea typeface="Times New Roman"/>
                        <a:cs typeface="Times New Roman"/>
                      </a:endParaRPr>
                    </a:p>
                    <a:p>
                      <a:pPr marL="0" marR="280670" algn="r">
                        <a:spcBef>
                          <a:spcPts val="5"/>
                        </a:spcBef>
                        <a:spcAft>
                          <a:spcPts val="0"/>
                        </a:spcAft>
                      </a:pPr>
                      <a:r>
                        <a:rPr lang="en-US" sz="1400" spc="-20">
                          <a:solidFill>
                            <a:schemeClr val="tx1"/>
                          </a:solidFill>
                          <a:latin typeface="Times New Roman"/>
                          <a:ea typeface="Times New Roman"/>
                          <a:cs typeface="Times New Roman"/>
                        </a:rPr>
                        <a:t>True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a:solidFill>
                          <a:schemeClr val="tx1"/>
                        </a:solidFill>
                        <a:latin typeface="Times New Roman"/>
                        <a:ea typeface="Times New Roman"/>
                        <a:cs typeface="Times New Roman"/>
                      </a:endParaRPr>
                    </a:p>
                    <a:p>
                      <a:pPr marL="104775" marR="0" algn="ctr">
                        <a:spcBef>
                          <a:spcPts val="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a:solidFill>
                          <a:schemeClr val="tx1"/>
                        </a:solidFill>
                        <a:latin typeface="Times New Roman"/>
                        <a:ea typeface="Times New Roman"/>
                        <a:cs typeface="Times New Roman"/>
                      </a:endParaRPr>
                    </a:p>
                    <a:p>
                      <a:pPr marL="108585" marR="1905" algn="ctr">
                        <a:spcBef>
                          <a:spcPts val="5"/>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08585" marR="3175" algn="ctr">
                        <a:spcBef>
                          <a:spcPts val="0"/>
                        </a:spcBef>
                        <a:spcAft>
                          <a:spcPts val="0"/>
                        </a:spcAft>
                      </a:pPr>
                      <a:r>
                        <a:rPr lang="en-US" sz="1400" b="1" spc="-10">
                          <a:solidFill>
                            <a:schemeClr val="tx1"/>
                          </a:solidFill>
                          <a:latin typeface="Times New Roman"/>
                          <a:ea typeface="Times New Roman"/>
                          <a:cs typeface="Times New Roman"/>
                        </a:rPr>
                        <a:t>FullName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13030" marR="0" algn="ctr">
                        <a:spcBef>
                          <a:spcPts val="0"/>
                        </a:spcBef>
                        <a:spcAft>
                          <a:spcPts val="0"/>
                        </a:spcAft>
                      </a:pPr>
                      <a:r>
                        <a:rPr lang="en-US" sz="1400" spc="-10">
                          <a:solidFill>
                            <a:schemeClr val="tx1"/>
                          </a:solidFill>
                          <a:latin typeface="Times New Roman"/>
                          <a:ea typeface="Times New Roman"/>
                          <a:cs typeface="Times New Roman"/>
                        </a:rPr>
                        <a:t>varchar(10)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0" marR="26225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0477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920"/>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b="1" spc="-10">
                          <a:solidFill>
                            <a:schemeClr val="tx1"/>
                          </a:solidFill>
                          <a:latin typeface="Times New Roman"/>
                          <a:ea typeface="Times New Roman"/>
                          <a:cs typeface="Times New Roman"/>
                        </a:rPr>
                        <a:t>EmailId</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13030" marR="0" algn="ctr">
                        <a:spcBef>
                          <a:spcPts val="0"/>
                        </a:spcBef>
                        <a:spcAft>
                          <a:spcPts val="0"/>
                        </a:spcAft>
                      </a:pPr>
                      <a:r>
                        <a:rPr lang="en-US" sz="1400" spc="-10">
                          <a:solidFill>
                            <a:schemeClr val="tx1"/>
                          </a:solidFill>
                          <a:latin typeface="Times New Roman"/>
                          <a:ea typeface="Times New Roman"/>
                          <a:cs typeface="Times New Roman"/>
                        </a:rPr>
                        <a:t>varchar(20)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0" marR="26225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0477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920"/>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b="1" spc="-10">
                          <a:solidFill>
                            <a:schemeClr val="tx1"/>
                          </a:solidFill>
                          <a:latin typeface="Times New Roman"/>
                          <a:ea typeface="Times New Roman"/>
                          <a:cs typeface="Times New Roman"/>
                        </a:rPr>
                        <a:t>MobileNo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13030" marR="3175" algn="ctr">
                        <a:spcBef>
                          <a:spcPts val="0"/>
                        </a:spcBef>
                        <a:spcAft>
                          <a:spcPts val="0"/>
                        </a:spcAft>
                      </a:pPr>
                      <a:r>
                        <a:rPr lang="en-US" sz="1400" spc="-10">
                          <a:solidFill>
                            <a:schemeClr val="tx1"/>
                          </a:solidFill>
                          <a:latin typeface="Times New Roman"/>
                          <a:ea typeface="Times New Roman"/>
                          <a:cs typeface="Times New Roman"/>
                        </a:rPr>
                        <a:t>int(10)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0" marR="26225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0477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920"/>
                        </a:spcBef>
                        <a:spcAft>
                          <a:spcPts val="0"/>
                        </a:spcAft>
                      </a:pPr>
                      <a:endParaRPr lang="en-US" sz="1100">
                        <a:solidFill>
                          <a:schemeClr val="tx1"/>
                        </a:solidFill>
                        <a:latin typeface="Times New Roman"/>
                        <a:ea typeface="Times New Roman"/>
                        <a:cs typeface="Times New Roman"/>
                      </a:endParaRPr>
                    </a:p>
                    <a:p>
                      <a:pPr marL="108585" marR="1905" algn="ctr">
                        <a:spcBef>
                          <a:spcPts val="5"/>
                        </a:spcBef>
                        <a:spcAft>
                          <a:spcPts val="0"/>
                        </a:spcAft>
                      </a:pPr>
                      <a:r>
                        <a:rPr lang="en-US" sz="1400" b="1" spc="-10">
                          <a:solidFill>
                            <a:schemeClr val="tx1"/>
                          </a:solidFill>
                          <a:latin typeface="Times New Roman"/>
                          <a:ea typeface="Times New Roman"/>
                          <a:cs typeface="Times New Roman"/>
                        </a:rPr>
                        <a:t>Password</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13030" marR="3175" algn="ctr">
                        <a:spcBef>
                          <a:spcPts val="5"/>
                        </a:spcBef>
                        <a:spcAft>
                          <a:spcPts val="0"/>
                        </a:spcAft>
                      </a:pPr>
                      <a:r>
                        <a:rPr lang="en-US" sz="1400" spc="-10">
                          <a:solidFill>
                            <a:schemeClr val="tx1"/>
                          </a:solidFill>
                          <a:latin typeface="Times New Roman"/>
                          <a:ea typeface="Times New Roman"/>
                          <a:cs typeface="Times New Roman"/>
                        </a:rPr>
                        <a:t>int(10)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0" marR="262255" algn="r">
                        <a:spcBef>
                          <a:spcPts val="5"/>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04775" marR="0" algn="ctr">
                        <a:spcBef>
                          <a:spcPts val="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08585" marR="0" algn="ctr">
                        <a:spcBef>
                          <a:spcPts val="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0"/>
                        </a:spcBef>
                        <a:spcAft>
                          <a:spcPts val="0"/>
                        </a:spcAft>
                      </a:pPr>
                      <a:endParaRPr lang="en-US" sz="1100">
                        <a:solidFill>
                          <a:schemeClr val="tx1"/>
                        </a:solidFill>
                        <a:latin typeface="Times New Roman"/>
                        <a:ea typeface="Times New Roman"/>
                        <a:cs typeface="Times New Roman"/>
                      </a:endParaRPr>
                    </a:p>
                    <a:p>
                      <a:pPr marL="108585" marR="6350" algn="ctr">
                        <a:spcBef>
                          <a:spcPts val="0"/>
                        </a:spcBef>
                        <a:spcAft>
                          <a:spcPts val="0"/>
                        </a:spcAft>
                      </a:pPr>
                      <a:r>
                        <a:rPr lang="en-US" sz="1400" b="1" spc="-10">
                          <a:solidFill>
                            <a:schemeClr val="tx1"/>
                          </a:solidFill>
                          <a:latin typeface="Times New Roman"/>
                          <a:ea typeface="Times New Roman"/>
                          <a:cs typeface="Times New Roman"/>
                        </a:rPr>
                        <a:t>RedDate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5"/>
                        </a:spcBef>
                        <a:spcAft>
                          <a:spcPts val="0"/>
                        </a:spcAft>
                      </a:pPr>
                      <a:endParaRPr lang="en-US" sz="1100">
                        <a:solidFill>
                          <a:schemeClr val="tx1"/>
                        </a:solidFill>
                        <a:latin typeface="Times New Roman"/>
                        <a:ea typeface="Times New Roman"/>
                        <a:cs typeface="Times New Roman"/>
                      </a:endParaRPr>
                    </a:p>
                    <a:p>
                      <a:pPr marL="113030" marR="2540" algn="ctr">
                        <a:spcBef>
                          <a:spcPts val="0"/>
                        </a:spcBef>
                        <a:spcAft>
                          <a:spcPts val="0"/>
                        </a:spcAft>
                      </a:pPr>
                      <a:r>
                        <a:rPr lang="en-US" sz="1400" spc="-10">
                          <a:solidFill>
                            <a:schemeClr val="tx1"/>
                          </a:solidFill>
                          <a:latin typeface="Times New Roman"/>
                          <a:ea typeface="Times New Roman"/>
                          <a:cs typeface="Times New Roman"/>
                        </a:rPr>
                        <a:t>Timestamp</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5"/>
                        </a:spcBef>
                        <a:spcAft>
                          <a:spcPts val="0"/>
                        </a:spcAft>
                      </a:pPr>
                      <a:endParaRPr lang="en-US" sz="1100">
                        <a:solidFill>
                          <a:schemeClr val="tx1"/>
                        </a:solidFill>
                        <a:latin typeface="Times New Roman"/>
                        <a:ea typeface="Times New Roman"/>
                        <a:cs typeface="Times New Roman"/>
                      </a:endParaRPr>
                    </a:p>
                    <a:p>
                      <a:pPr marL="0" marR="26225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5"/>
                        </a:spcBef>
                        <a:spcAft>
                          <a:spcPts val="0"/>
                        </a:spcAft>
                      </a:pPr>
                      <a:endParaRPr lang="en-US" sz="1100">
                        <a:solidFill>
                          <a:schemeClr val="tx1"/>
                        </a:solidFill>
                        <a:latin typeface="Times New Roman"/>
                        <a:ea typeface="Times New Roman"/>
                        <a:cs typeface="Times New Roman"/>
                      </a:endParaRPr>
                    </a:p>
                    <a:p>
                      <a:pPr marL="10477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5"/>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920"/>
                        </a:spcBef>
                        <a:spcAft>
                          <a:spcPts val="0"/>
                        </a:spcAft>
                      </a:pPr>
                      <a:endParaRPr lang="en-US" sz="1100" dirty="0">
                        <a:solidFill>
                          <a:schemeClr val="tx1"/>
                        </a:solidFill>
                        <a:latin typeface="Times New Roman"/>
                        <a:ea typeface="Times New Roman"/>
                        <a:cs typeface="Times New Roman"/>
                      </a:endParaRPr>
                    </a:p>
                    <a:p>
                      <a:pPr marL="108585" marR="3810" algn="ctr">
                        <a:spcBef>
                          <a:spcPts val="0"/>
                        </a:spcBef>
                        <a:spcAft>
                          <a:spcPts val="0"/>
                        </a:spcAft>
                      </a:pPr>
                      <a:r>
                        <a:rPr lang="en-US" sz="1400" b="1" spc="-10" dirty="0" err="1">
                          <a:solidFill>
                            <a:schemeClr val="tx1"/>
                          </a:solidFill>
                          <a:latin typeface="Times New Roman"/>
                          <a:ea typeface="Times New Roman"/>
                          <a:cs typeface="Times New Roman"/>
                        </a:rPr>
                        <a:t>UpdationDate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13030" marR="2540" algn="ctr">
                        <a:spcBef>
                          <a:spcPts val="0"/>
                        </a:spcBef>
                        <a:spcAft>
                          <a:spcPts val="0"/>
                        </a:spcAft>
                      </a:pPr>
                      <a:r>
                        <a:rPr lang="en-US" sz="1400" spc="-10">
                          <a:solidFill>
                            <a:schemeClr val="tx1"/>
                          </a:solidFill>
                          <a:latin typeface="Times New Roman"/>
                          <a:ea typeface="Times New Roman"/>
                          <a:cs typeface="Times New Roman"/>
                        </a:rPr>
                        <a:t>Timestamp</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0" marR="26225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0477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920"/>
                        </a:spcBef>
                        <a:spcAft>
                          <a:spcPts val="0"/>
                        </a:spcAft>
                      </a:pPr>
                      <a:endParaRPr lang="en-US" sz="1100">
                        <a:solidFill>
                          <a:schemeClr val="tx1"/>
                        </a:solidFill>
                        <a:latin typeface="Times New Roman"/>
                        <a:ea typeface="Times New Roman"/>
                        <a:cs typeface="Times New Roman"/>
                      </a:endParaRPr>
                    </a:p>
                    <a:p>
                      <a:pPr marL="108585" marR="6350" algn="ctr">
                        <a:spcBef>
                          <a:spcPts val="0"/>
                        </a:spcBef>
                        <a:spcAft>
                          <a:spcPts val="0"/>
                        </a:spcAft>
                      </a:pPr>
                      <a:r>
                        <a:rPr lang="en-US" sz="1400" b="1" spc="-10">
                          <a:solidFill>
                            <a:schemeClr val="tx1"/>
                          </a:solidFill>
                          <a:latin typeface="Times New Roman"/>
                          <a:ea typeface="Times New Roman"/>
                          <a:cs typeface="Times New Roman"/>
                        </a:rPr>
                        <a:t>RedDate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13030" marR="2540" algn="ctr">
                        <a:spcBef>
                          <a:spcPts val="0"/>
                        </a:spcBef>
                        <a:spcAft>
                          <a:spcPts val="0"/>
                        </a:spcAft>
                      </a:pPr>
                      <a:r>
                        <a:rPr lang="en-US" sz="1400" spc="-10">
                          <a:solidFill>
                            <a:schemeClr val="tx1"/>
                          </a:solidFill>
                          <a:latin typeface="Times New Roman"/>
                          <a:ea typeface="Times New Roman"/>
                          <a:cs typeface="Times New Roman"/>
                        </a:rPr>
                        <a:t>Timestamp</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0" marR="26225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0477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970"/>
                        </a:spcBef>
                        <a:spcAft>
                          <a:spcPts val="0"/>
                        </a:spcAft>
                      </a:pPr>
                      <a:endParaRPr lang="en-US" sz="1100">
                        <a:solidFill>
                          <a:schemeClr val="tx1"/>
                        </a:solidFill>
                        <a:latin typeface="Times New Roman"/>
                        <a:ea typeface="Times New Roman"/>
                        <a:cs typeface="Times New Roman"/>
                      </a:endParaRPr>
                    </a:p>
                    <a:p>
                      <a:pPr marL="108585" marR="0" algn="ctr">
                        <a:spcBef>
                          <a:spcPts val="0"/>
                        </a:spcBef>
                        <a:spcAft>
                          <a:spcPts val="0"/>
                        </a:spcAft>
                      </a:pPr>
                      <a:r>
                        <a:rPr lang="en-US" sz="1400" b="1" spc="-25">
                          <a:solidFill>
                            <a:schemeClr val="tx1"/>
                          </a:solidFill>
                          <a:latin typeface="Times New Roman"/>
                          <a:ea typeface="Times New Roman"/>
                          <a:cs typeface="Times New Roman"/>
                        </a:rPr>
                        <a:t>Id</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a:solidFill>
                          <a:schemeClr val="tx1"/>
                        </a:solidFill>
                        <a:latin typeface="Times New Roman"/>
                        <a:ea typeface="Times New Roman"/>
                        <a:cs typeface="Times New Roman"/>
                      </a:endParaRPr>
                    </a:p>
                    <a:p>
                      <a:pPr marL="113030" marR="3175" algn="ctr">
                        <a:spcBef>
                          <a:spcPts val="5"/>
                        </a:spcBef>
                        <a:spcAft>
                          <a:spcPts val="0"/>
                        </a:spcAft>
                      </a:pPr>
                      <a:r>
                        <a:rPr lang="en-US" sz="1400" spc="-10">
                          <a:solidFill>
                            <a:schemeClr val="tx1"/>
                          </a:solidFill>
                          <a:latin typeface="Times New Roman"/>
                          <a:ea typeface="Times New Roman"/>
                          <a:cs typeface="Times New Roman"/>
                        </a:rPr>
                        <a:t>int(10)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a:solidFill>
                          <a:schemeClr val="tx1"/>
                        </a:solidFill>
                        <a:latin typeface="Times New Roman"/>
                        <a:ea typeface="Times New Roman"/>
                        <a:cs typeface="Times New Roman"/>
                      </a:endParaRPr>
                    </a:p>
                    <a:p>
                      <a:pPr marL="0" marR="280670" algn="r">
                        <a:spcBef>
                          <a:spcPts val="5"/>
                        </a:spcBef>
                        <a:spcAft>
                          <a:spcPts val="0"/>
                        </a:spcAft>
                      </a:pPr>
                      <a:r>
                        <a:rPr lang="en-US" sz="1400" spc="-20">
                          <a:solidFill>
                            <a:schemeClr val="tx1"/>
                          </a:solidFill>
                          <a:latin typeface="Times New Roman"/>
                          <a:ea typeface="Times New Roman"/>
                          <a:cs typeface="Times New Roman"/>
                        </a:rPr>
                        <a:t>True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a:solidFill>
                          <a:schemeClr val="tx1"/>
                        </a:solidFill>
                        <a:latin typeface="Times New Roman"/>
                        <a:ea typeface="Times New Roman"/>
                        <a:cs typeface="Times New Roman"/>
                      </a:endParaRPr>
                    </a:p>
                    <a:p>
                      <a:pPr marL="104775" marR="0" algn="ctr">
                        <a:spcBef>
                          <a:spcPts val="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70"/>
                        </a:spcBef>
                        <a:spcAft>
                          <a:spcPts val="0"/>
                        </a:spcAft>
                      </a:pPr>
                      <a:endParaRPr lang="en-US" sz="1100">
                        <a:solidFill>
                          <a:schemeClr val="tx1"/>
                        </a:solidFill>
                        <a:latin typeface="Times New Roman"/>
                        <a:ea typeface="Times New Roman"/>
                        <a:cs typeface="Times New Roman"/>
                      </a:endParaRPr>
                    </a:p>
                    <a:p>
                      <a:pPr marL="108585" marR="1905" algn="ctr">
                        <a:spcBef>
                          <a:spcPts val="5"/>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165">
                <a:tc>
                  <a:txBody>
                    <a:bodyPr/>
                    <a:lstStyle/>
                    <a:p>
                      <a:pPr marL="0" marR="0">
                        <a:spcBef>
                          <a:spcPts val="825"/>
                        </a:spcBef>
                        <a:spcAft>
                          <a:spcPts val="0"/>
                        </a:spcAft>
                      </a:pPr>
                      <a:endParaRPr lang="en-US" sz="1100">
                        <a:solidFill>
                          <a:schemeClr val="tx1"/>
                        </a:solidFill>
                        <a:latin typeface="Times New Roman"/>
                        <a:ea typeface="Times New Roman"/>
                        <a:cs typeface="Times New Roman"/>
                      </a:endParaRPr>
                    </a:p>
                    <a:p>
                      <a:pPr marL="108585" marR="3175" algn="ctr">
                        <a:spcBef>
                          <a:spcPts val="0"/>
                        </a:spcBef>
                        <a:spcAft>
                          <a:spcPts val="0"/>
                        </a:spcAft>
                      </a:pPr>
                      <a:r>
                        <a:rPr lang="en-US" sz="1400" b="1" spc="-10">
                          <a:solidFill>
                            <a:schemeClr val="tx1"/>
                          </a:solidFill>
                          <a:latin typeface="Times New Roman"/>
                          <a:ea typeface="Times New Roman"/>
                          <a:cs typeface="Times New Roman"/>
                        </a:rPr>
                        <a:t>FullName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13030" marR="0" algn="ctr">
                        <a:spcBef>
                          <a:spcPts val="0"/>
                        </a:spcBef>
                        <a:spcAft>
                          <a:spcPts val="0"/>
                        </a:spcAft>
                      </a:pPr>
                      <a:r>
                        <a:rPr lang="en-US" sz="1400" spc="-10">
                          <a:solidFill>
                            <a:schemeClr val="tx1"/>
                          </a:solidFill>
                          <a:latin typeface="Times New Roman"/>
                          <a:ea typeface="Times New Roman"/>
                          <a:cs typeface="Times New Roman"/>
                        </a:rPr>
                        <a:t>varchar(10)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0" marR="26225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a:solidFill>
                          <a:schemeClr val="tx1"/>
                        </a:solidFill>
                        <a:latin typeface="Times New Roman"/>
                        <a:ea typeface="Times New Roman"/>
                        <a:cs typeface="Times New Roman"/>
                      </a:endParaRPr>
                    </a:p>
                    <a:p>
                      <a:pPr marL="10477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0"/>
                        </a:spcBef>
                        <a:spcAft>
                          <a:spcPts val="0"/>
                        </a:spcAft>
                      </a:pPr>
                      <a:endParaRPr lang="en-US" sz="1100" dirty="0">
                        <a:solidFill>
                          <a:schemeClr val="tx1"/>
                        </a:solidFill>
                        <a:latin typeface="Times New Roman"/>
                        <a:ea typeface="Times New Roman"/>
                        <a:cs typeface="Times New Roman"/>
                      </a:endParaRPr>
                    </a:p>
                    <a:p>
                      <a:pPr marL="108585" marR="0" algn="ctr">
                        <a:spcBef>
                          <a:spcPts val="0"/>
                        </a:spcBef>
                        <a:spcAft>
                          <a:spcPts val="0"/>
                        </a:spcAft>
                      </a:pPr>
                      <a:r>
                        <a:rPr lang="en-US" sz="1400" spc="-25" dirty="0">
                          <a:solidFill>
                            <a:schemeClr val="tx1"/>
                          </a:solidFill>
                          <a:latin typeface="Times New Roman"/>
                          <a:ea typeface="Times New Roman"/>
                          <a:cs typeface="Times New Roman"/>
                        </a:rPr>
                        <a:t>No</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Rectangle 5"/>
          <p:cNvSpPr/>
          <p:nvPr/>
        </p:nvSpPr>
        <p:spPr>
          <a:xfrm>
            <a:off x="3220075" y="0"/>
            <a:ext cx="5043326" cy="523220"/>
          </a:xfrm>
          <a:prstGeom prst="rect">
            <a:avLst/>
          </a:prstGeom>
        </p:spPr>
        <p:txBody>
          <a:bodyPr wrap="square">
            <a:spAutoFit/>
          </a:bodyPr>
          <a:lstStyle/>
          <a:p>
            <a:pPr algn="ctr"/>
            <a:r>
              <a:rPr lang="en-IN" b="1" dirty="0" smtClean="0">
                <a:latin typeface="Times New Roman" panose="02020603050405020304" pitchFamily="18" charset="0"/>
                <a:cs typeface="Times New Roman" panose="02020603050405020304" pitchFamily="18" charset="0"/>
              </a:rPr>
              <a:t>	</a:t>
            </a:r>
            <a:r>
              <a:rPr lang="en-IN" sz="2800" b="1" u="sng" dirty="0" smtClean="0">
                <a:latin typeface="Times New Roman" panose="02020603050405020304" pitchFamily="18" charset="0"/>
                <a:cs typeface="Times New Roman" panose="02020603050405020304" pitchFamily="18" charset="0"/>
              </a:rPr>
              <a:t>Table 04 - User</a:t>
            </a:r>
            <a:endParaRPr lang="en-US" sz="2800" u="sng"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757968052"/>
              </p:ext>
            </p:extLst>
          </p:nvPr>
        </p:nvGraphicFramePr>
        <p:xfrm>
          <a:off x="2592000" y="676800"/>
          <a:ext cx="6393600" cy="5210175"/>
        </p:xfrm>
        <a:graphic>
          <a:graphicData uri="http://schemas.openxmlformats.org/drawingml/2006/table">
            <a:tbl>
              <a:tblPr/>
              <a:tblGrid>
                <a:gridCol w="1389176"/>
                <a:gridCol w="1168054"/>
                <a:gridCol w="1419777"/>
                <a:gridCol w="1105124"/>
                <a:gridCol w="1311469"/>
              </a:tblGrid>
              <a:tr h="72805">
                <a:tc>
                  <a:txBody>
                    <a:bodyPr/>
                    <a:lstStyle/>
                    <a:p>
                      <a:pPr marL="0" marR="0">
                        <a:spcBef>
                          <a:spcPts val="1210"/>
                        </a:spcBef>
                        <a:spcAft>
                          <a:spcPts val="0"/>
                        </a:spcAft>
                      </a:pPr>
                      <a:endParaRPr lang="en-US" sz="1100" dirty="0">
                        <a:solidFill>
                          <a:schemeClr val="tx1"/>
                        </a:solidFill>
                        <a:latin typeface="Times New Roman"/>
                        <a:ea typeface="Times New Roman"/>
                        <a:cs typeface="Times New Roman"/>
                      </a:endParaRPr>
                    </a:p>
                    <a:p>
                      <a:pPr marL="108585" marR="6350" algn="ctr">
                        <a:spcBef>
                          <a:spcPts val="0"/>
                        </a:spcBef>
                        <a:spcAft>
                          <a:spcPts val="0"/>
                        </a:spcAft>
                      </a:pPr>
                      <a:r>
                        <a:rPr lang="en-US" sz="1400" b="1" dirty="0">
                          <a:solidFill>
                            <a:schemeClr val="tx1"/>
                          </a:solidFill>
                          <a:latin typeface="Times New Roman"/>
                          <a:ea typeface="Times New Roman"/>
                          <a:cs typeface="Times New Roman"/>
                        </a:rPr>
                        <a:t>Field</a:t>
                      </a:r>
                      <a:r>
                        <a:rPr lang="en-US" sz="1400" b="1" spc="30" dirty="0">
                          <a:solidFill>
                            <a:schemeClr val="tx1"/>
                          </a:solidFill>
                          <a:latin typeface="Times New Roman"/>
                          <a:ea typeface="Times New Roman"/>
                          <a:cs typeface="Times New Roman"/>
                        </a:rPr>
                        <a:t> </a:t>
                      </a:r>
                      <a:r>
                        <a:rPr lang="en-US" sz="1400" b="1" spc="-20" dirty="0">
                          <a:solidFill>
                            <a:schemeClr val="tx1"/>
                          </a:solidFill>
                          <a:latin typeface="Times New Roman"/>
                          <a:ea typeface="Times New Roman"/>
                          <a:cs typeface="Times New Roman"/>
                        </a:rPr>
                        <a:t>Name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13030" marR="5080" algn="ctr">
                        <a:spcBef>
                          <a:spcPts val="0"/>
                        </a:spcBef>
                        <a:spcAft>
                          <a:spcPts val="0"/>
                        </a:spcAft>
                      </a:pPr>
                      <a:r>
                        <a:rPr lang="en-US" sz="1400" b="1">
                          <a:solidFill>
                            <a:schemeClr val="tx1"/>
                          </a:solidFill>
                          <a:latin typeface="Times New Roman"/>
                          <a:ea typeface="Times New Roman"/>
                          <a:cs typeface="Times New Roman"/>
                        </a:rPr>
                        <a:t>Data</a:t>
                      </a:r>
                      <a:r>
                        <a:rPr lang="en-US" sz="1400" b="1" spc="4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Type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90"/>
                        </a:spcBef>
                        <a:spcAft>
                          <a:spcPts val="0"/>
                        </a:spcAft>
                      </a:pPr>
                      <a:endParaRPr lang="en-US" sz="1100">
                        <a:solidFill>
                          <a:schemeClr val="tx1"/>
                        </a:solidFill>
                        <a:latin typeface="Times New Roman"/>
                        <a:ea typeface="Times New Roman"/>
                        <a:cs typeface="Times New Roman"/>
                      </a:endParaRPr>
                    </a:p>
                    <a:p>
                      <a:pPr marL="422910" marR="120650" indent="-186055">
                        <a:spcBef>
                          <a:spcPts val="5"/>
                        </a:spcBef>
                        <a:spcAft>
                          <a:spcPts val="0"/>
                        </a:spcAft>
                      </a:pPr>
                      <a:r>
                        <a:rPr lang="en-US" sz="1400" b="1" spc="-10">
                          <a:solidFill>
                            <a:schemeClr val="tx1"/>
                          </a:solidFill>
                          <a:latin typeface="Times New Roman"/>
                          <a:ea typeface="Times New Roman"/>
                          <a:cs typeface="Times New Roman"/>
                        </a:rPr>
                        <a:t>Primary </a:t>
                      </a:r>
                      <a:r>
                        <a:rPr lang="en-US" sz="1400" b="1" spc="-20">
                          <a:solidFill>
                            <a:schemeClr val="tx1"/>
                          </a:solidFill>
                          <a:latin typeface="Times New Roman"/>
                          <a:ea typeface="Times New Roman"/>
                          <a:cs typeface="Times New Roman"/>
                        </a:rPr>
                        <a:t>key</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72720" marR="0">
                        <a:spcBef>
                          <a:spcPts val="0"/>
                        </a:spcBef>
                        <a:spcAft>
                          <a:spcPts val="0"/>
                        </a:spcAft>
                      </a:pPr>
                      <a:r>
                        <a:rPr lang="en-US" sz="1400" b="1">
                          <a:solidFill>
                            <a:schemeClr val="tx1"/>
                          </a:solidFill>
                          <a:latin typeface="Times New Roman"/>
                          <a:ea typeface="Times New Roman"/>
                          <a:cs typeface="Times New Roman"/>
                        </a:rPr>
                        <a:t>Allow</a:t>
                      </a:r>
                      <a:r>
                        <a:rPr lang="en-US" sz="1400" b="1" spc="-6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Null</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98145" marR="0" indent="-33655">
                        <a:lnSpc>
                          <a:spcPts val="1500"/>
                        </a:lnSpc>
                        <a:spcBef>
                          <a:spcPts val="1210"/>
                        </a:spcBef>
                        <a:spcAft>
                          <a:spcPts val="0"/>
                        </a:spcAft>
                      </a:pPr>
                      <a:r>
                        <a:rPr lang="en-US" sz="1400" b="1" spc="-10" dirty="0">
                          <a:solidFill>
                            <a:schemeClr val="tx1"/>
                          </a:solidFill>
                          <a:latin typeface="Times New Roman"/>
                          <a:ea typeface="Times New Roman"/>
                          <a:cs typeface="Times New Roman"/>
                        </a:rPr>
                        <a:t>Allow</a:t>
                      </a:r>
                      <a:endParaRPr lang="en-US" sz="1100" dirty="0">
                        <a:solidFill>
                          <a:schemeClr val="tx1"/>
                        </a:solidFill>
                        <a:latin typeface="Times New Roman"/>
                        <a:ea typeface="Times New Roman"/>
                        <a:cs typeface="Times New Roman"/>
                      </a:endParaRPr>
                    </a:p>
                    <a:p>
                      <a:pPr marL="191135" marR="325120" indent="207010">
                        <a:lnSpc>
                          <a:spcPts val="1370"/>
                        </a:lnSpc>
                        <a:spcBef>
                          <a:spcPts val="0"/>
                        </a:spcBef>
                        <a:spcAft>
                          <a:spcPts val="0"/>
                        </a:spcAft>
                      </a:pPr>
                      <a:r>
                        <a:rPr lang="en-US" sz="1400" b="1" spc="-20" dirty="0">
                          <a:solidFill>
                            <a:schemeClr val="tx1"/>
                          </a:solidFill>
                          <a:latin typeface="Times New Roman"/>
                          <a:ea typeface="Times New Roman"/>
                          <a:cs typeface="Times New Roman"/>
                        </a:rPr>
                        <a:t>Auto </a:t>
                      </a:r>
                      <a:r>
                        <a:rPr lang="en-US" sz="1400" b="1" spc="-10" dirty="0" smtClean="0">
                          <a:solidFill>
                            <a:schemeClr val="tx1"/>
                          </a:solidFill>
                          <a:latin typeface="Times New Roman"/>
                          <a:ea typeface="Times New Roman"/>
                          <a:cs typeface="Times New Roman"/>
                        </a:rPr>
                        <a:t>Increment</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77470" marR="6985" algn="ctr">
                        <a:spcBef>
                          <a:spcPts val="1595"/>
                        </a:spcBef>
                        <a:spcAft>
                          <a:spcPts val="0"/>
                        </a:spcAft>
                      </a:pPr>
                      <a:r>
                        <a:rPr lang="en-US" sz="1400" b="1" spc="-25">
                          <a:solidFill>
                            <a:schemeClr val="tx1"/>
                          </a:solidFill>
                          <a:latin typeface="Times New Roman"/>
                          <a:ea typeface="Times New Roman"/>
                          <a:cs typeface="Times New Roman"/>
                        </a:rPr>
                        <a:t>id</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98780" marR="0">
                        <a:spcBef>
                          <a:spcPts val="1595"/>
                        </a:spcBef>
                        <a:spcAft>
                          <a:spcPts val="0"/>
                        </a:spcAft>
                      </a:pPr>
                      <a:r>
                        <a:rPr lang="en-US" sz="1400" spc="-10">
                          <a:solidFill>
                            <a:schemeClr val="tx1"/>
                          </a:solidFill>
                          <a:latin typeface="Times New Roman"/>
                          <a:ea typeface="Times New Roman"/>
                          <a:cs typeface="Times New Roman"/>
                        </a:rPr>
                        <a:t>int(10)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12090" algn="r">
                        <a:spcBef>
                          <a:spcPts val="1595"/>
                        </a:spcBef>
                        <a:spcAft>
                          <a:spcPts val="0"/>
                        </a:spcAft>
                      </a:pPr>
                      <a:r>
                        <a:rPr lang="en-US" sz="1400" spc="-20">
                          <a:solidFill>
                            <a:schemeClr val="tx1"/>
                          </a:solidFill>
                          <a:latin typeface="Times New Roman"/>
                          <a:ea typeface="Times New Roman"/>
                          <a:cs typeface="Times New Roman"/>
                        </a:rPr>
                        <a:t>True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9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540" algn="ctr">
                        <a:spcBef>
                          <a:spcPts val="1595"/>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77470" marR="6350" algn="ctr">
                        <a:spcBef>
                          <a:spcPts val="1545"/>
                        </a:spcBef>
                        <a:spcAft>
                          <a:spcPts val="0"/>
                        </a:spcAft>
                      </a:pPr>
                      <a:r>
                        <a:rPr lang="en-US" sz="1400" b="1" spc="-10">
                          <a:solidFill>
                            <a:schemeClr val="tx1"/>
                          </a:solidFill>
                          <a:latin typeface="Times New Roman"/>
                          <a:ea typeface="Times New Roman"/>
                          <a:cs typeface="Times New Roman"/>
                        </a:rPr>
                        <a:t>FullName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32080" algn="r">
                        <a:spcBef>
                          <a:spcPts val="1545"/>
                        </a:spcBef>
                        <a:spcAft>
                          <a:spcPts val="0"/>
                        </a:spcAft>
                      </a:pPr>
                      <a:r>
                        <a:rPr lang="en-US" sz="1400" spc="-10">
                          <a:solidFill>
                            <a:schemeClr val="tx1"/>
                          </a:solidFill>
                          <a:latin typeface="Times New Roman"/>
                          <a:ea typeface="Times New Roman"/>
                          <a:cs typeface="Times New Roman"/>
                        </a:rPr>
                        <a:t>Varchar(10)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91135" algn="r">
                        <a:spcBef>
                          <a:spcPts val="1545"/>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4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45"/>
                        </a:spcBef>
                        <a:spcAft>
                          <a:spcPts val="0"/>
                        </a:spcAft>
                      </a:pPr>
                      <a:r>
                        <a:rPr lang="en-US" sz="1400" spc="-25" dirty="0">
                          <a:solidFill>
                            <a:schemeClr val="tx1"/>
                          </a:solidFill>
                          <a:latin typeface="Times New Roman"/>
                          <a:ea typeface="Times New Roman"/>
                          <a:cs typeface="Times New Roman"/>
                        </a:rPr>
                        <a:t>No</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77470" marR="6985" algn="ctr">
                        <a:spcBef>
                          <a:spcPts val="0"/>
                        </a:spcBef>
                        <a:spcAft>
                          <a:spcPts val="0"/>
                        </a:spcAft>
                      </a:pPr>
                      <a:r>
                        <a:rPr lang="en-US" sz="1400" b="1" spc="-10">
                          <a:solidFill>
                            <a:schemeClr val="tx1"/>
                          </a:solidFill>
                          <a:latin typeface="Times New Roman"/>
                          <a:ea typeface="Times New Roman"/>
                          <a:cs typeface="Times New Roman"/>
                        </a:rPr>
                        <a:t>Email</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0" marR="131445" algn="r">
                        <a:spcBef>
                          <a:spcPts val="0"/>
                        </a:spcBef>
                        <a:spcAft>
                          <a:spcPts val="0"/>
                        </a:spcAft>
                      </a:pPr>
                      <a:r>
                        <a:rPr lang="en-US" sz="1400" spc="-10">
                          <a:solidFill>
                            <a:schemeClr val="tx1"/>
                          </a:solidFill>
                          <a:latin typeface="Times New Roman"/>
                          <a:ea typeface="Times New Roman"/>
                          <a:cs typeface="Times New Roman"/>
                        </a:rPr>
                        <a:t>Varchar(20)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8255" algn="ctr">
                        <a:spcBef>
                          <a:spcPts val="0"/>
                        </a:spcBef>
                        <a:spcAft>
                          <a:spcPts val="0"/>
                        </a:spcAft>
                      </a:pPr>
                      <a:r>
                        <a:rPr lang="en-US" sz="1400" b="1" spc="-10">
                          <a:solidFill>
                            <a:schemeClr val="tx1"/>
                          </a:solidFill>
                          <a:latin typeface="Times New Roman"/>
                          <a:ea typeface="Times New Roman"/>
                          <a:cs typeface="Times New Roman"/>
                        </a:rPr>
                        <a:t>Mobile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398780" marR="0">
                        <a:spcBef>
                          <a:spcPts val="0"/>
                        </a:spcBef>
                        <a:spcAft>
                          <a:spcPts val="0"/>
                        </a:spcAft>
                      </a:pPr>
                      <a:r>
                        <a:rPr lang="en-US" sz="1400" spc="-10">
                          <a:solidFill>
                            <a:schemeClr val="tx1"/>
                          </a:solidFill>
                          <a:latin typeface="Times New Roman"/>
                          <a:ea typeface="Times New Roman"/>
                          <a:cs typeface="Times New Roman"/>
                        </a:rPr>
                        <a:t>int(10)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4445" algn="ctr">
                        <a:spcBef>
                          <a:spcPts val="0"/>
                        </a:spcBef>
                        <a:spcAft>
                          <a:spcPts val="0"/>
                        </a:spcAft>
                      </a:pPr>
                      <a:r>
                        <a:rPr lang="en-US" sz="1400" b="1" spc="-10">
                          <a:solidFill>
                            <a:schemeClr val="tx1"/>
                          </a:solidFill>
                          <a:latin typeface="Times New Roman"/>
                          <a:ea typeface="Times New Roman"/>
                          <a:cs typeface="Times New Roman"/>
                        </a:rPr>
                        <a:t>Subject</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31445" algn="r">
                        <a:spcBef>
                          <a:spcPts val="0"/>
                        </a:spcBef>
                        <a:spcAft>
                          <a:spcPts val="0"/>
                        </a:spcAft>
                      </a:pPr>
                      <a:r>
                        <a:rPr lang="en-US" sz="1400" spc="-10">
                          <a:solidFill>
                            <a:schemeClr val="tx1"/>
                          </a:solidFill>
                          <a:latin typeface="Times New Roman"/>
                          <a:ea typeface="Times New Roman"/>
                          <a:cs typeface="Times New Roman"/>
                        </a:rPr>
                        <a:t>Varchar(20)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80"/>
                        </a:spcBef>
                        <a:spcAft>
                          <a:spcPts val="0"/>
                        </a:spcAft>
                      </a:pPr>
                      <a:endParaRPr lang="en-US" sz="1100">
                        <a:solidFill>
                          <a:schemeClr val="tx1"/>
                        </a:solidFill>
                        <a:latin typeface="Times New Roman"/>
                        <a:ea typeface="Times New Roman"/>
                        <a:cs typeface="Times New Roman"/>
                      </a:endParaRPr>
                    </a:p>
                    <a:p>
                      <a:pPr marL="77470" marR="1905" algn="ctr">
                        <a:spcBef>
                          <a:spcPts val="0"/>
                        </a:spcBef>
                        <a:spcAft>
                          <a:spcPts val="0"/>
                        </a:spcAft>
                      </a:pPr>
                      <a:r>
                        <a:rPr lang="en-US" sz="1400" b="1" spc="-10">
                          <a:solidFill>
                            <a:schemeClr val="tx1"/>
                          </a:solidFill>
                          <a:latin typeface="Times New Roman"/>
                          <a:ea typeface="Times New Roman"/>
                          <a:cs typeface="Times New Roman"/>
                        </a:rPr>
                        <a:t>Description</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0" marR="88265" algn="r">
                        <a:spcBef>
                          <a:spcPts val="0"/>
                        </a:spcBef>
                        <a:spcAft>
                          <a:spcPts val="0"/>
                        </a:spcAft>
                      </a:pPr>
                      <a:r>
                        <a:rPr lang="en-US" sz="1400" spc="-10">
                          <a:solidFill>
                            <a:schemeClr val="tx1"/>
                          </a:solidFill>
                          <a:latin typeface="Times New Roman"/>
                          <a:ea typeface="Times New Roman"/>
                          <a:cs typeface="Times New Roman"/>
                        </a:rPr>
                        <a:t>Varchar(100)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dirty="0">
                        <a:solidFill>
                          <a:schemeClr val="tx1"/>
                        </a:solidFill>
                        <a:latin typeface="Times New Roman"/>
                        <a:ea typeface="Times New Roman"/>
                        <a:cs typeface="Times New Roman"/>
                      </a:endParaRPr>
                    </a:p>
                    <a:p>
                      <a:pPr marL="77470" marR="6350" algn="ctr">
                        <a:spcBef>
                          <a:spcPts val="0"/>
                        </a:spcBef>
                        <a:spcAft>
                          <a:spcPts val="0"/>
                        </a:spcAft>
                      </a:pPr>
                      <a:r>
                        <a:rPr lang="en-US" sz="1400" b="1" dirty="0">
                          <a:solidFill>
                            <a:schemeClr val="tx1"/>
                          </a:solidFill>
                          <a:latin typeface="Times New Roman"/>
                          <a:ea typeface="Times New Roman"/>
                          <a:cs typeface="Times New Roman"/>
                        </a:rPr>
                        <a:t>Posting</a:t>
                      </a:r>
                      <a:r>
                        <a:rPr lang="en-US" sz="1400" b="1" spc="-55" dirty="0">
                          <a:solidFill>
                            <a:schemeClr val="tx1"/>
                          </a:solidFill>
                          <a:latin typeface="Times New Roman"/>
                          <a:ea typeface="Times New Roman"/>
                          <a:cs typeface="Times New Roman"/>
                        </a:rPr>
                        <a:t> </a:t>
                      </a:r>
                      <a:r>
                        <a:rPr lang="en-US" sz="1400" b="1" spc="-20" dirty="0">
                          <a:solidFill>
                            <a:schemeClr val="tx1"/>
                          </a:solidFill>
                          <a:latin typeface="Times New Roman"/>
                          <a:ea typeface="Times New Roman"/>
                          <a:cs typeface="Times New Roman"/>
                        </a:rPr>
                        <a:t>Date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240665" marR="0">
                        <a:spcBef>
                          <a:spcPts val="0"/>
                        </a:spcBef>
                        <a:spcAft>
                          <a:spcPts val="0"/>
                        </a:spcAft>
                      </a:pPr>
                      <a:r>
                        <a:rPr lang="en-US" sz="1400" spc="-10">
                          <a:solidFill>
                            <a:schemeClr val="tx1"/>
                          </a:solidFill>
                          <a:latin typeface="Times New Roman"/>
                          <a:ea typeface="Times New Roman"/>
                          <a:cs typeface="Times New Roman"/>
                        </a:rPr>
                        <a:t>Timestamp</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5715" algn="ctr">
                        <a:spcBef>
                          <a:spcPts val="0"/>
                        </a:spcBef>
                        <a:spcAft>
                          <a:spcPts val="0"/>
                        </a:spcAft>
                      </a:pPr>
                      <a:r>
                        <a:rPr lang="en-US" sz="1400" b="1" spc="-10">
                          <a:solidFill>
                            <a:schemeClr val="tx1"/>
                          </a:solidFill>
                          <a:latin typeface="Times New Roman"/>
                          <a:ea typeface="Times New Roman"/>
                          <a:cs typeface="Times New Roman"/>
                        </a:rPr>
                        <a:t>P.Status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31445" algn="r">
                        <a:spcBef>
                          <a:spcPts val="0"/>
                        </a:spcBef>
                        <a:spcAft>
                          <a:spcPts val="0"/>
                        </a:spcAft>
                      </a:pPr>
                      <a:r>
                        <a:rPr lang="en-US" sz="1400" spc="-10">
                          <a:solidFill>
                            <a:schemeClr val="tx1"/>
                          </a:solidFill>
                          <a:latin typeface="Times New Roman"/>
                          <a:ea typeface="Times New Roman"/>
                          <a:cs typeface="Times New Roman"/>
                        </a:rPr>
                        <a:t>Varchar(50)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0" marR="191135" algn="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dirty="0">
                        <a:solidFill>
                          <a:schemeClr val="tx1"/>
                        </a:solidFill>
                        <a:latin typeface="Times New Roman"/>
                        <a:ea typeface="Times New Roman"/>
                        <a:cs typeface="Times New Roman"/>
                      </a:endParaRPr>
                    </a:p>
                    <a:p>
                      <a:pPr marL="67945" marR="0" algn="ctr">
                        <a:spcBef>
                          <a:spcPts val="0"/>
                        </a:spcBef>
                        <a:spcAft>
                          <a:spcPts val="0"/>
                        </a:spcAft>
                      </a:pPr>
                      <a:r>
                        <a:rPr lang="en-US" sz="1400" spc="-25" dirty="0">
                          <a:solidFill>
                            <a:schemeClr val="tx1"/>
                          </a:solidFill>
                          <a:latin typeface="Times New Roman"/>
                          <a:ea typeface="Times New Roman"/>
                          <a:cs typeface="Times New Roman"/>
                        </a:rPr>
                        <a:t>No</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3220075" y="0"/>
            <a:ext cx="5043326" cy="523220"/>
          </a:xfrm>
          <a:prstGeom prst="rect">
            <a:avLst/>
          </a:prstGeom>
        </p:spPr>
        <p:txBody>
          <a:bodyPr wrap="square">
            <a:spAutoFit/>
          </a:bodyPr>
          <a:lstStyle/>
          <a:p>
            <a:pPr algn="ctr"/>
            <a:r>
              <a:rPr lang="en-IN" b="1" dirty="0" smtClean="0">
                <a:latin typeface="Times New Roman" panose="02020603050405020304" pitchFamily="18" charset="0"/>
                <a:cs typeface="Times New Roman" panose="02020603050405020304" pitchFamily="18" charset="0"/>
              </a:rPr>
              <a:t>	</a:t>
            </a:r>
            <a:r>
              <a:rPr lang="en-IN" sz="2800" b="1" u="sng" dirty="0" smtClean="0">
                <a:latin typeface="Times New Roman" panose="02020603050405020304" pitchFamily="18" charset="0"/>
                <a:cs typeface="Times New Roman" panose="02020603050405020304" pitchFamily="18" charset="0"/>
              </a:rPr>
              <a:t>Table 05 - Enquiry</a:t>
            </a:r>
            <a:endParaRPr lang="en-US" sz="2800" u="sng"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 xmlns:p14="http://schemas.microsoft.com/office/powerpoint/2010/main" val="3741973973"/>
              </p:ext>
            </p:extLst>
          </p:nvPr>
        </p:nvGraphicFramePr>
        <p:xfrm>
          <a:off x="2592000" y="676800"/>
          <a:ext cx="6393600" cy="5210175"/>
        </p:xfrm>
        <a:graphic>
          <a:graphicData uri="http://schemas.openxmlformats.org/drawingml/2006/table">
            <a:tbl>
              <a:tblPr/>
              <a:tblGrid>
                <a:gridCol w="1389176"/>
                <a:gridCol w="1168054"/>
                <a:gridCol w="1419777"/>
                <a:gridCol w="1105124"/>
                <a:gridCol w="1311469"/>
              </a:tblGrid>
              <a:tr h="72805">
                <a:tc>
                  <a:txBody>
                    <a:bodyPr/>
                    <a:lstStyle/>
                    <a:p>
                      <a:pPr marL="0" marR="0">
                        <a:spcBef>
                          <a:spcPts val="1210"/>
                        </a:spcBef>
                        <a:spcAft>
                          <a:spcPts val="0"/>
                        </a:spcAft>
                      </a:pPr>
                      <a:endParaRPr lang="en-US" sz="1100" dirty="0">
                        <a:solidFill>
                          <a:schemeClr val="tx1"/>
                        </a:solidFill>
                        <a:latin typeface="Times New Roman"/>
                        <a:ea typeface="Times New Roman"/>
                        <a:cs typeface="Times New Roman"/>
                      </a:endParaRPr>
                    </a:p>
                    <a:p>
                      <a:pPr marL="108585" marR="6350" algn="ctr">
                        <a:spcBef>
                          <a:spcPts val="0"/>
                        </a:spcBef>
                        <a:spcAft>
                          <a:spcPts val="0"/>
                        </a:spcAft>
                      </a:pPr>
                      <a:r>
                        <a:rPr lang="en-US" sz="1400" b="1" dirty="0">
                          <a:solidFill>
                            <a:schemeClr val="tx1"/>
                          </a:solidFill>
                          <a:latin typeface="Times New Roman"/>
                          <a:ea typeface="Times New Roman"/>
                          <a:cs typeface="Times New Roman"/>
                        </a:rPr>
                        <a:t>Field</a:t>
                      </a:r>
                      <a:r>
                        <a:rPr lang="en-US" sz="1400" b="1" spc="30" dirty="0">
                          <a:solidFill>
                            <a:schemeClr val="tx1"/>
                          </a:solidFill>
                          <a:latin typeface="Times New Roman"/>
                          <a:ea typeface="Times New Roman"/>
                          <a:cs typeface="Times New Roman"/>
                        </a:rPr>
                        <a:t> </a:t>
                      </a:r>
                      <a:r>
                        <a:rPr lang="en-US" sz="1400" b="1" spc="-20" dirty="0">
                          <a:solidFill>
                            <a:schemeClr val="tx1"/>
                          </a:solidFill>
                          <a:latin typeface="Times New Roman"/>
                          <a:ea typeface="Times New Roman"/>
                          <a:cs typeface="Times New Roman"/>
                        </a:rPr>
                        <a:t>Name</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13030" marR="5080" algn="ctr">
                        <a:spcBef>
                          <a:spcPts val="0"/>
                        </a:spcBef>
                        <a:spcAft>
                          <a:spcPts val="0"/>
                        </a:spcAft>
                      </a:pPr>
                      <a:r>
                        <a:rPr lang="en-US" sz="1400" b="1">
                          <a:solidFill>
                            <a:schemeClr val="tx1"/>
                          </a:solidFill>
                          <a:latin typeface="Times New Roman"/>
                          <a:ea typeface="Times New Roman"/>
                          <a:cs typeface="Times New Roman"/>
                        </a:rPr>
                        <a:t>Data</a:t>
                      </a:r>
                      <a:r>
                        <a:rPr lang="en-US" sz="1400" b="1" spc="4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Type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390"/>
                        </a:spcBef>
                        <a:spcAft>
                          <a:spcPts val="0"/>
                        </a:spcAft>
                      </a:pPr>
                      <a:endParaRPr lang="en-US" sz="1100">
                        <a:solidFill>
                          <a:schemeClr val="tx1"/>
                        </a:solidFill>
                        <a:latin typeface="Times New Roman"/>
                        <a:ea typeface="Times New Roman"/>
                        <a:cs typeface="Times New Roman"/>
                      </a:endParaRPr>
                    </a:p>
                    <a:p>
                      <a:pPr marL="422910" marR="120650" indent="-186055">
                        <a:spcBef>
                          <a:spcPts val="5"/>
                        </a:spcBef>
                        <a:spcAft>
                          <a:spcPts val="0"/>
                        </a:spcAft>
                      </a:pPr>
                      <a:r>
                        <a:rPr lang="en-US" sz="1400" b="1" spc="-10">
                          <a:solidFill>
                            <a:schemeClr val="tx1"/>
                          </a:solidFill>
                          <a:latin typeface="Times New Roman"/>
                          <a:ea typeface="Times New Roman"/>
                          <a:cs typeface="Times New Roman"/>
                        </a:rPr>
                        <a:t>Primary </a:t>
                      </a:r>
                      <a:r>
                        <a:rPr lang="en-US" sz="1400" b="1" spc="-20">
                          <a:solidFill>
                            <a:schemeClr val="tx1"/>
                          </a:solidFill>
                          <a:latin typeface="Times New Roman"/>
                          <a:ea typeface="Times New Roman"/>
                          <a:cs typeface="Times New Roman"/>
                        </a:rPr>
                        <a:t>key</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1210"/>
                        </a:spcBef>
                        <a:spcAft>
                          <a:spcPts val="0"/>
                        </a:spcAft>
                      </a:pPr>
                      <a:endParaRPr lang="en-US" sz="1100">
                        <a:solidFill>
                          <a:schemeClr val="tx1"/>
                        </a:solidFill>
                        <a:latin typeface="Times New Roman"/>
                        <a:ea typeface="Times New Roman"/>
                        <a:cs typeface="Times New Roman"/>
                      </a:endParaRPr>
                    </a:p>
                    <a:p>
                      <a:pPr marL="172720" marR="0">
                        <a:spcBef>
                          <a:spcPts val="0"/>
                        </a:spcBef>
                        <a:spcAft>
                          <a:spcPts val="0"/>
                        </a:spcAft>
                      </a:pPr>
                      <a:r>
                        <a:rPr lang="en-US" sz="1400" b="1">
                          <a:solidFill>
                            <a:schemeClr val="tx1"/>
                          </a:solidFill>
                          <a:latin typeface="Times New Roman"/>
                          <a:ea typeface="Times New Roman"/>
                          <a:cs typeface="Times New Roman"/>
                        </a:rPr>
                        <a:t>Allow</a:t>
                      </a:r>
                      <a:r>
                        <a:rPr lang="en-US" sz="1400" b="1" spc="-65">
                          <a:solidFill>
                            <a:schemeClr val="tx1"/>
                          </a:solidFill>
                          <a:latin typeface="Times New Roman"/>
                          <a:ea typeface="Times New Roman"/>
                          <a:cs typeface="Times New Roman"/>
                        </a:rPr>
                        <a:t> </a:t>
                      </a:r>
                      <a:r>
                        <a:rPr lang="en-US" sz="1400" b="1" spc="-20">
                          <a:solidFill>
                            <a:schemeClr val="tx1"/>
                          </a:solidFill>
                          <a:latin typeface="Times New Roman"/>
                          <a:ea typeface="Times New Roman"/>
                          <a:cs typeface="Times New Roman"/>
                        </a:rPr>
                        <a:t>Null</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98145" marR="0" indent="-33655">
                        <a:lnSpc>
                          <a:spcPts val="1500"/>
                        </a:lnSpc>
                        <a:spcBef>
                          <a:spcPts val="1210"/>
                        </a:spcBef>
                        <a:spcAft>
                          <a:spcPts val="0"/>
                        </a:spcAft>
                      </a:pPr>
                      <a:r>
                        <a:rPr lang="en-US" sz="1400" b="1" spc="-10" dirty="0">
                          <a:solidFill>
                            <a:schemeClr val="tx1"/>
                          </a:solidFill>
                          <a:latin typeface="Times New Roman"/>
                          <a:ea typeface="Times New Roman"/>
                          <a:cs typeface="Times New Roman"/>
                        </a:rPr>
                        <a:t>Allow</a:t>
                      </a:r>
                      <a:endParaRPr lang="en-US" sz="1100" dirty="0">
                        <a:solidFill>
                          <a:schemeClr val="tx1"/>
                        </a:solidFill>
                        <a:latin typeface="Times New Roman"/>
                        <a:ea typeface="Times New Roman"/>
                        <a:cs typeface="Times New Roman"/>
                      </a:endParaRPr>
                    </a:p>
                    <a:p>
                      <a:pPr marL="191135" marR="325120" indent="207010">
                        <a:lnSpc>
                          <a:spcPts val="1370"/>
                        </a:lnSpc>
                        <a:spcBef>
                          <a:spcPts val="0"/>
                        </a:spcBef>
                        <a:spcAft>
                          <a:spcPts val="0"/>
                        </a:spcAft>
                      </a:pPr>
                      <a:r>
                        <a:rPr lang="en-US" sz="1400" b="1" spc="-20" dirty="0">
                          <a:solidFill>
                            <a:schemeClr val="tx1"/>
                          </a:solidFill>
                          <a:latin typeface="Times New Roman"/>
                          <a:ea typeface="Times New Roman"/>
                          <a:cs typeface="Times New Roman"/>
                        </a:rPr>
                        <a:t>Auto </a:t>
                      </a:r>
                      <a:r>
                        <a:rPr lang="en-US" sz="1400" b="1" spc="-10" dirty="0" smtClean="0">
                          <a:solidFill>
                            <a:schemeClr val="tx1"/>
                          </a:solidFill>
                          <a:latin typeface="Times New Roman"/>
                          <a:ea typeface="Times New Roman"/>
                          <a:cs typeface="Times New Roman"/>
                        </a:rPr>
                        <a:t>Increment</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77470" marR="6985" algn="ctr">
                        <a:spcBef>
                          <a:spcPts val="1595"/>
                        </a:spcBef>
                        <a:spcAft>
                          <a:spcPts val="0"/>
                        </a:spcAft>
                      </a:pPr>
                      <a:r>
                        <a:rPr lang="en-US" sz="1400" b="1" spc="-25">
                          <a:solidFill>
                            <a:schemeClr val="tx1"/>
                          </a:solidFill>
                          <a:latin typeface="Times New Roman"/>
                          <a:ea typeface="Times New Roman"/>
                          <a:cs typeface="Times New Roman"/>
                        </a:rPr>
                        <a:t>id</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4295" marR="0" algn="ctr">
                        <a:spcBef>
                          <a:spcPts val="1595"/>
                        </a:spcBef>
                        <a:spcAft>
                          <a:spcPts val="0"/>
                        </a:spcAft>
                      </a:pPr>
                      <a:r>
                        <a:rPr lang="en-US" sz="1400" spc="-10">
                          <a:solidFill>
                            <a:schemeClr val="tx1"/>
                          </a:solidFill>
                          <a:latin typeface="Times New Roman"/>
                          <a:ea typeface="Times New Roman"/>
                          <a:cs typeface="Times New Roman"/>
                        </a:rPr>
                        <a:t>int(10)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8105" marR="5080" algn="ctr">
                        <a:spcBef>
                          <a:spcPts val="1595"/>
                        </a:spcBef>
                        <a:spcAft>
                          <a:spcPts val="0"/>
                        </a:spcAft>
                      </a:pPr>
                      <a:r>
                        <a:rPr lang="en-US" sz="1400" spc="-20">
                          <a:solidFill>
                            <a:schemeClr val="tx1"/>
                          </a:solidFill>
                          <a:latin typeface="Times New Roman"/>
                          <a:ea typeface="Times New Roman"/>
                          <a:cs typeface="Times New Roman"/>
                        </a:rPr>
                        <a:t>True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9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2540" algn="ctr">
                        <a:spcBef>
                          <a:spcPts val="1595"/>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77470" marR="5715" algn="ctr">
                        <a:spcBef>
                          <a:spcPts val="1545"/>
                        </a:spcBef>
                        <a:spcAft>
                          <a:spcPts val="0"/>
                        </a:spcAft>
                      </a:pPr>
                      <a:r>
                        <a:rPr lang="en-US" sz="1400" b="1" spc="-10">
                          <a:solidFill>
                            <a:schemeClr val="tx1"/>
                          </a:solidFill>
                          <a:latin typeface="Times New Roman"/>
                          <a:ea typeface="Times New Roman"/>
                          <a:cs typeface="Times New Roman"/>
                        </a:rPr>
                        <a:t>FirstName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4295" marR="1270" algn="ctr">
                        <a:spcBef>
                          <a:spcPts val="1545"/>
                        </a:spcBef>
                        <a:spcAft>
                          <a:spcPts val="0"/>
                        </a:spcAft>
                      </a:pPr>
                      <a:r>
                        <a:rPr lang="en-US" sz="1400" spc="-10">
                          <a:solidFill>
                            <a:schemeClr val="tx1"/>
                          </a:solidFill>
                          <a:latin typeface="Times New Roman"/>
                          <a:ea typeface="Times New Roman"/>
                          <a:cs typeface="Times New Roman"/>
                        </a:rPr>
                        <a:t>Varchar(10)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8105" marR="2540" algn="ctr">
                        <a:spcBef>
                          <a:spcPts val="1545"/>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4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spcBef>
                          <a:spcPts val="1545"/>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77470" marR="6350" algn="ctr">
                        <a:spcBef>
                          <a:spcPts val="0"/>
                        </a:spcBef>
                        <a:spcAft>
                          <a:spcPts val="0"/>
                        </a:spcAft>
                      </a:pPr>
                      <a:r>
                        <a:rPr lang="en-US" sz="1400" b="1" spc="-10">
                          <a:solidFill>
                            <a:schemeClr val="tx1"/>
                          </a:solidFill>
                          <a:latin typeface="Times New Roman"/>
                          <a:ea typeface="Times New Roman"/>
                          <a:cs typeface="Times New Roman"/>
                        </a:rPr>
                        <a:t>Lastname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74295" marR="0" algn="ctr">
                        <a:spcBef>
                          <a:spcPts val="0"/>
                        </a:spcBef>
                        <a:spcAft>
                          <a:spcPts val="0"/>
                        </a:spcAft>
                      </a:pPr>
                      <a:r>
                        <a:rPr lang="en-US" sz="1400" spc="-10">
                          <a:solidFill>
                            <a:schemeClr val="tx1"/>
                          </a:solidFill>
                          <a:latin typeface="Times New Roman"/>
                          <a:ea typeface="Times New Roman"/>
                          <a:cs typeface="Times New Roman"/>
                        </a:rPr>
                        <a:t>Varchar(10)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78105" marR="2540" algn="ct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6985" algn="ctr">
                        <a:spcBef>
                          <a:spcPts val="0"/>
                        </a:spcBef>
                        <a:spcAft>
                          <a:spcPts val="0"/>
                        </a:spcAft>
                      </a:pPr>
                      <a:r>
                        <a:rPr lang="en-US" sz="1400" b="1" spc="-10">
                          <a:solidFill>
                            <a:schemeClr val="tx1"/>
                          </a:solidFill>
                          <a:latin typeface="Times New Roman"/>
                          <a:ea typeface="Times New Roman"/>
                          <a:cs typeface="Times New Roman"/>
                        </a:rPr>
                        <a:t>Email</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74295" marR="1270" algn="ctr">
                        <a:spcBef>
                          <a:spcPts val="0"/>
                        </a:spcBef>
                        <a:spcAft>
                          <a:spcPts val="0"/>
                        </a:spcAft>
                      </a:pPr>
                      <a:r>
                        <a:rPr lang="en-US" sz="1400" spc="-10">
                          <a:solidFill>
                            <a:schemeClr val="tx1"/>
                          </a:solidFill>
                          <a:latin typeface="Times New Roman"/>
                          <a:ea typeface="Times New Roman"/>
                          <a:cs typeface="Times New Roman"/>
                        </a:rPr>
                        <a:t>Varchar(10)</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78105" marR="2540" algn="ct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8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6985" algn="ctr">
                        <a:spcBef>
                          <a:spcPts val="0"/>
                        </a:spcBef>
                        <a:spcAft>
                          <a:spcPts val="0"/>
                        </a:spcAft>
                      </a:pPr>
                      <a:r>
                        <a:rPr lang="en-US" sz="1400" b="1">
                          <a:solidFill>
                            <a:schemeClr val="tx1"/>
                          </a:solidFill>
                          <a:latin typeface="Times New Roman"/>
                          <a:ea typeface="Times New Roman"/>
                          <a:cs typeface="Times New Roman"/>
                        </a:rPr>
                        <a:t>Card</a:t>
                      </a:r>
                      <a:r>
                        <a:rPr lang="en-US" sz="1400" b="1" spc="-30">
                          <a:solidFill>
                            <a:schemeClr val="tx1"/>
                          </a:solidFill>
                          <a:latin typeface="Times New Roman"/>
                          <a:ea typeface="Times New Roman"/>
                          <a:cs typeface="Times New Roman"/>
                        </a:rPr>
                        <a:t> </a:t>
                      </a:r>
                      <a:r>
                        <a:rPr lang="en-US" sz="1400" b="1" spc="-10">
                          <a:solidFill>
                            <a:schemeClr val="tx1"/>
                          </a:solidFill>
                          <a:latin typeface="Times New Roman"/>
                          <a:ea typeface="Times New Roman"/>
                          <a:cs typeface="Times New Roman"/>
                        </a:rPr>
                        <a:t>Number</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74295" marR="3175" algn="ctr">
                        <a:spcBef>
                          <a:spcPts val="0"/>
                        </a:spcBef>
                        <a:spcAft>
                          <a:spcPts val="0"/>
                        </a:spcAft>
                      </a:pPr>
                      <a:r>
                        <a:rPr lang="en-US" sz="1400" spc="-10">
                          <a:solidFill>
                            <a:schemeClr val="tx1"/>
                          </a:solidFill>
                          <a:latin typeface="Times New Roman"/>
                          <a:ea typeface="Times New Roman"/>
                          <a:cs typeface="Times New Roman"/>
                        </a:rPr>
                        <a:t>Int(14)</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78105" marR="0" algn="ctr">
                        <a:spcBef>
                          <a:spcPts val="0"/>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80"/>
                        </a:spcBef>
                        <a:spcAft>
                          <a:spcPts val="0"/>
                        </a:spcAft>
                      </a:pPr>
                      <a:endParaRPr lang="en-US" sz="1100">
                        <a:solidFill>
                          <a:schemeClr val="tx1"/>
                        </a:solidFill>
                        <a:latin typeface="Times New Roman"/>
                        <a:ea typeface="Times New Roman"/>
                        <a:cs typeface="Times New Roman"/>
                      </a:endParaRPr>
                    </a:p>
                    <a:p>
                      <a:pPr marL="77470" marR="8255" algn="ctr">
                        <a:spcBef>
                          <a:spcPts val="0"/>
                        </a:spcBef>
                        <a:spcAft>
                          <a:spcPts val="0"/>
                        </a:spcAft>
                      </a:pPr>
                      <a:r>
                        <a:rPr lang="en-US" sz="1400" b="1" spc="-20">
                          <a:solidFill>
                            <a:schemeClr val="tx1"/>
                          </a:solidFill>
                          <a:latin typeface="Times New Roman"/>
                          <a:ea typeface="Times New Roman"/>
                          <a:cs typeface="Times New Roman"/>
                        </a:rPr>
                        <a:t>Date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74295" marR="5080" algn="ctr">
                        <a:spcBef>
                          <a:spcPts val="0"/>
                        </a:spcBef>
                        <a:spcAft>
                          <a:spcPts val="0"/>
                        </a:spcAft>
                      </a:pPr>
                      <a:r>
                        <a:rPr lang="en-US" sz="1400" spc="-10">
                          <a:solidFill>
                            <a:schemeClr val="tx1"/>
                          </a:solidFill>
                          <a:latin typeface="Times New Roman"/>
                          <a:ea typeface="Times New Roman"/>
                          <a:cs typeface="Times New Roman"/>
                        </a:rPr>
                        <a:t>Timestamp</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78105" marR="2540" algn="ct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60"/>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3725">
                <a:tc>
                  <a:txBody>
                    <a:bodyPr/>
                    <a:lstStyle/>
                    <a:p>
                      <a:pPr marL="0" marR="0">
                        <a:spcBef>
                          <a:spcPts val="175"/>
                        </a:spcBef>
                        <a:spcAft>
                          <a:spcPts val="0"/>
                        </a:spcAft>
                      </a:pPr>
                      <a:endParaRPr lang="en-US" sz="1100" dirty="0">
                        <a:solidFill>
                          <a:schemeClr val="tx1"/>
                        </a:solidFill>
                        <a:latin typeface="Times New Roman"/>
                        <a:ea typeface="Times New Roman"/>
                        <a:cs typeface="Times New Roman"/>
                      </a:endParaRPr>
                    </a:p>
                    <a:p>
                      <a:pPr marL="77470" marR="3175" algn="ctr">
                        <a:spcBef>
                          <a:spcPts val="0"/>
                        </a:spcBef>
                        <a:spcAft>
                          <a:spcPts val="0"/>
                        </a:spcAft>
                      </a:pPr>
                      <a:r>
                        <a:rPr lang="en-US" sz="1400" b="1" dirty="0">
                          <a:solidFill>
                            <a:schemeClr val="tx1"/>
                          </a:solidFill>
                          <a:latin typeface="Times New Roman"/>
                          <a:ea typeface="Times New Roman"/>
                          <a:cs typeface="Times New Roman"/>
                        </a:rPr>
                        <a:t>CVV</a:t>
                      </a:r>
                      <a:r>
                        <a:rPr lang="en-US" sz="1400" b="1" spc="-25" dirty="0">
                          <a:solidFill>
                            <a:schemeClr val="tx1"/>
                          </a:solidFill>
                          <a:latin typeface="Times New Roman"/>
                          <a:ea typeface="Times New Roman"/>
                          <a:cs typeface="Times New Roman"/>
                        </a:rPr>
                        <a:t> </a:t>
                      </a:r>
                      <a:r>
                        <a:rPr lang="en-US" sz="1400" b="1" spc="-10" dirty="0">
                          <a:solidFill>
                            <a:schemeClr val="tx1"/>
                          </a:solidFill>
                          <a:latin typeface="Times New Roman"/>
                          <a:ea typeface="Times New Roman"/>
                          <a:cs typeface="Times New Roman"/>
                        </a:rPr>
                        <a:t>Number</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74295" marR="635" algn="ctr">
                        <a:spcBef>
                          <a:spcPts val="0"/>
                        </a:spcBef>
                        <a:spcAft>
                          <a:spcPts val="0"/>
                        </a:spcAft>
                      </a:pPr>
                      <a:r>
                        <a:rPr lang="en-US" sz="1400" spc="-10">
                          <a:solidFill>
                            <a:schemeClr val="tx1"/>
                          </a:solidFill>
                          <a:latin typeface="Times New Roman"/>
                          <a:ea typeface="Times New Roman"/>
                          <a:cs typeface="Times New Roman"/>
                        </a:rPr>
                        <a:t>Int(3)</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78105" marR="0" algn="ctr">
                        <a:spcBef>
                          <a:spcPts val="0"/>
                        </a:spcBef>
                        <a:spcAft>
                          <a:spcPts val="0"/>
                        </a:spcAft>
                      </a:pPr>
                      <a:r>
                        <a:rPr lang="en-US" sz="1400" spc="-25">
                          <a:solidFill>
                            <a:schemeClr val="tx1"/>
                          </a:solidFill>
                          <a:latin typeface="Times New Roman"/>
                          <a:ea typeface="Times New Roman"/>
                          <a:cs typeface="Times New Roman"/>
                        </a:rPr>
                        <a:t>Yes</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8000">
                <a:tc>
                  <a:txBody>
                    <a:bodyPr/>
                    <a:lstStyle/>
                    <a:p>
                      <a:pPr marL="0" marR="0">
                        <a:spcBef>
                          <a:spcPts val="175"/>
                        </a:spcBef>
                        <a:spcAft>
                          <a:spcPts val="0"/>
                        </a:spcAft>
                      </a:pPr>
                      <a:endParaRPr lang="en-US" sz="1100">
                        <a:solidFill>
                          <a:schemeClr val="tx1"/>
                        </a:solidFill>
                        <a:latin typeface="Times New Roman"/>
                        <a:ea typeface="Times New Roman"/>
                        <a:cs typeface="Times New Roman"/>
                      </a:endParaRPr>
                    </a:p>
                    <a:p>
                      <a:pPr marL="77470" marR="7620" algn="ctr">
                        <a:spcBef>
                          <a:spcPts val="0"/>
                        </a:spcBef>
                        <a:spcAft>
                          <a:spcPts val="0"/>
                        </a:spcAft>
                      </a:pPr>
                      <a:r>
                        <a:rPr lang="en-US" sz="1400" b="1" spc="-20">
                          <a:solidFill>
                            <a:schemeClr val="tx1"/>
                          </a:solidFill>
                          <a:latin typeface="Times New Roman"/>
                          <a:ea typeface="Times New Roman"/>
                          <a:cs typeface="Times New Roman"/>
                        </a:rPr>
                        <a:t>Total</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74295" marR="3175" algn="ctr">
                        <a:spcBef>
                          <a:spcPts val="0"/>
                        </a:spcBef>
                        <a:spcAft>
                          <a:spcPts val="0"/>
                        </a:spcAft>
                      </a:pPr>
                      <a:r>
                        <a:rPr lang="en-US" sz="1400" spc="-10">
                          <a:solidFill>
                            <a:schemeClr val="tx1"/>
                          </a:solidFill>
                          <a:latin typeface="Times New Roman"/>
                          <a:ea typeface="Times New Roman"/>
                          <a:cs typeface="Times New Roman"/>
                        </a:rPr>
                        <a:t>int(5)</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78105" marR="2540" algn="ctr">
                        <a:spcBef>
                          <a:spcPts val="0"/>
                        </a:spcBef>
                        <a:spcAft>
                          <a:spcPts val="0"/>
                        </a:spcAft>
                      </a:pPr>
                      <a:r>
                        <a:rPr lang="en-US" sz="1400" spc="-10">
                          <a:solidFill>
                            <a:schemeClr val="tx1"/>
                          </a:solidFill>
                          <a:latin typeface="Times New Roman"/>
                          <a:ea typeface="Times New Roman"/>
                          <a:cs typeface="Times New Roman"/>
                        </a:rPr>
                        <a:t>False</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a:solidFill>
                          <a:schemeClr val="tx1"/>
                        </a:solidFill>
                        <a:latin typeface="Times New Roman"/>
                        <a:ea typeface="Times New Roman"/>
                        <a:cs typeface="Times New Roman"/>
                      </a:endParaRPr>
                    </a:p>
                    <a:p>
                      <a:pPr marL="67945" marR="0" algn="ctr">
                        <a:spcBef>
                          <a:spcPts val="0"/>
                        </a:spcBef>
                        <a:spcAft>
                          <a:spcPts val="0"/>
                        </a:spcAft>
                      </a:pPr>
                      <a:r>
                        <a:rPr lang="en-US" sz="1400" spc="-25">
                          <a:solidFill>
                            <a:schemeClr val="tx1"/>
                          </a:solidFill>
                          <a:latin typeface="Times New Roman"/>
                          <a:ea typeface="Times New Roman"/>
                          <a:cs typeface="Times New Roman"/>
                        </a:rPr>
                        <a:t>No</a:t>
                      </a:r>
                      <a:endParaRPr lang="en-US" sz="110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55"/>
                        </a:spcBef>
                        <a:spcAft>
                          <a:spcPts val="0"/>
                        </a:spcAft>
                      </a:pPr>
                      <a:endParaRPr lang="en-US" sz="1100" dirty="0">
                        <a:solidFill>
                          <a:schemeClr val="tx1"/>
                        </a:solidFill>
                        <a:latin typeface="Times New Roman"/>
                        <a:ea typeface="Times New Roman"/>
                        <a:cs typeface="Times New Roman"/>
                      </a:endParaRPr>
                    </a:p>
                    <a:p>
                      <a:pPr marL="67945" marR="0" algn="ctr">
                        <a:spcBef>
                          <a:spcPts val="0"/>
                        </a:spcBef>
                        <a:spcAft>
                          <a:spcPts val="0"/>
                        </a:spcAft>
                      </a:pPr>
                      <a:r>
                        <a:rPr lang="en-US" sz="1400" spc="-25" dirty="0">
                          <a:solidFill>
                            <a:schemeClr val="tx1"/>
                          </a:solidFill>
                          <a:latin typeface="Times New Roman"/>
                          <a:ea typeface="Times New Roman"/>
                          <a:cs typeface="Times New Roman"/>
                        </a:rPr>
                        <a:t>No</a:t>
                      </a:r>
                      <a:endParaRPr lang="en-US" sz="1100" dirty="0">
                        <a:solidFill>
                          <a:schemeClr val="tx1"/>
                        </a:solidFill>
                        <a:latin typeface="Times New Roman"/>
                        <a:ea typeface="Times New Roman"/>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3220075" y="0"/>
            <a:ext cx="5043326" cy="523220"/>
          </a:xfrm>
          <a:prstGeom prst="rect">
            <a:avLst/>
          </a:prstGeom>
        </p:spPr>
        <p:txBody>
          <a:bodyPr wrap="square">
            <a:spAutoFit/>
          </a:bodyPr>
          <a:lstStyle/>
          <a:p>
            <a:pPr algn="ctr"/>
            <a:r>
              <a:rPr lang="en-IN" b="1" dirty="0" smtClean="0">
                <a:latin typeface="Times New Roman" panose="02020603050405020304" pitchFamily="18" charset="0"/>
                <a:cs typeface="Times New Roman" panose="02020603050405020304" pitchFamily="18" charset="0"/>
              </a:rPr>
              <a:t>	</a:t>
            </a:r>
            <a:r>
              <a:rPr lang="en-IN" sz="2800" b="1" u="sng" dirty="0" smtClean="0">
                <a:latin typeface="Times New Roman" panose="02020603050405020304" pitchFamily="18" charset="0"/>
                <a:cs typeface="Times New Roman" panose="02020603050405020304" pitchFamily="18" charset="0"/>
              </a:rPr>
              <a:t>Table 06 - Payment</a:t>
            </a:r>
            <a:endParaRPr lang="en-US" sz="2800" u="sng"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2550" y="615043"/>
            <a:ext cx="8712926" cy="905691"/>
          </a:xfrm>
        </p:spPr>
        <p:txBody>
          <a:bodyPr>
            <a:normAutofit/>
          </a:bodyPr>
          <a:lstStyle/>
          <a:p>
            <a:pPr algn="ctr"/>
            <a:r>
              <a:rPr lang="en-GB" sz="3200" b="1" u="sng" dirty="0" smtClean="0">
                <a:latin typeface="Arial" pitchFamily="34" charset="0"/>
                <a:cs typeface="Arial" pitchFamily="34" charset="0"/>
              </a:rPr>
              <a:t>INTRODUCTION</a:t>
            </a:r>
            <a:endParaRPr lang="gu-IN" sz="3200" b="1" u="sng" dirty="0">
              <a:latin typeface="Arial" pitchFamily="34" charset="0"/>
            </a:endParaRPr>
          </a:p>
        </p:txBody>
      </p:sp>
      <p:sp>
        <p:nvSpPr>
          <p:cNvPr id="3" name="Subtitle 2"/>
          <p:cNvSpPr>
            <a:spLocks noGrp="1"/>
          </p:cNvSpPr>
          <p:nvPr>
            <p:ph type="subTitle" idx="1"/>
          </p:nvPr>
        </p:nvSpPr>
        <p:spPr>
          <a:xfrm>
            <a:off x="857251" y="1924050"/>
            <a:ext cx="10868024" cy="4305300"/>
          </a:xfrm>
        </p:spPr>
        <p:txBody>
          <a:bodyPr>
            <a:normAutofit fontScale="25000" lnSpcReduction="20000"/>
          </a:bodyPr>
          <a:lstStyle/>
          <a:p>
            <a:pPr>
              <a:buFont typeface="Wingdings" pitchFamily="2" charset="2"/>
              <a:buChar char="Ø"/>
            </a:pPr>
            <a:endParaRPr lang="en-GB" sz="9600" dirty="0" smtClean="0">
              <a:latin typeface="Arial" pitchFamily="34" charset="0"/>
              <a:cs typeface="Arial" pitchFamily="34" charset="0"/>
            </a:endParaRPr>
          </a:p>
          <a:p>
            <a:pPr algn="just">
              <a:buClrTx/>
              <a:buFont typeface="Wingdings" pitchFamily="2" charset="2"/>
              <a:buChar char="Ø"/>
            </a:pPr>
            <a:r>
              <a:rPr lang="en-GB" sz="9600" dirty="0" smtClean="0">
                <a:latin typeface="Arial" pitchFamily="34" charset="0"/>
                <a:cs typeface="Arial" pitchFamily="34" charset="0"/>
              </a:rPr>
              <a:t>   	The sub of the phenomena and relationship arising from tour </a:t>
            </a:r>
          </a:p>
          <a:p>
            <a:pPr algn="just">
              <a:buClrTx/>
            </a:pPr>
            <a:r>
              <a:rPr lang="en-GB" sz="9600" dirty="0" smtClean="0">
                <a:latin typeface="Arial" pitchFamily="34" charset="0"/>
                <a:cs typeface="Arial" pitchFamily="34" charset="0"/>
              </a:rPr>
              <a:t>    	and stay non residents.</a:t>
            </a:r>
          </a:p>
          <a:p>
            <a:pPr algn="just">
              <a:buClrTx/>
            </a:pPr>
            <a:r>
              <a:rPr lang="en-GB" sz="9600" dirty="0" smtClean="0">
                <a:latin typeface="Arial" pitchFamily="34" charset="0"/>
                <a:cs typeface="Arial" pitchFamily="34" charset="0"/>
              </a:rPr>
              <a:t> </a:t>
            </a:r>
          </a:p>
          <a:p>
            <a:pPr algn="just">
              <a:buClrTx/>
              <a:buFont typeface="Wingdings" pitchFamily="2" charset="2"/>
              <a:buChar char="Ø"/>
            </a:pPr>
            <a:r>
              <a:rPr lang="en-GB" sz="9600" dirty="0" smtClean="0">
                <a:latin typeface="Arial" pitchFamily="34" charset="0"/>
                <a:cs typeface="Arial" pitchFamily="34" charset="0"/>
              </a:rPr>
              <a:t>   Tour management system provide reservation facility to there </a:t>
            </a:r>
          </a:p>
          <a:p>
            <a:pPr algn="just">
              <a:buClrTx/>
            </a:pPr>
            <a:r>
              <a:rPr lang="en-GB" sz="9600" dirty="0">
                <a:latin typeface="Arial" pitchFamily="34" charset="0"/>
                <a:cs typeface="Arial" pitchFamily="34" charset="0"/>
              </a:rPr>
              <a:t> </a:t>
            </a:r>
            <a:r>
              <a:rPr lang="en-GB" sz="9600" dirty="0" smtClean="0">
                <a:latin typeface="Arial" pitchFamily="34" charset="0"/>
                <a:cs typeface="Arial" pitchFamily="34" charset="0"/>
              </a:rPr>
              <a:t>    	customer.</a:t>
            </a:r>
          </a:p>
          <a:p>
            <a:pPr algn="just">
              <a:buClrTx/>
            </a:pPr>
            <a:endParaRPr lang="en-GB" sz="9600" dirty="0">
              <a:latin typeface="Arial" pitchFamily="34" charset="0"/>
              <a:cs typeface="Arial" pitchFamily="34" charset="0"/>
            </a:endParaRPr>
          </a:p>
          <a:p>
            <a:pPr algn="just">
              <a:buClrTx/>
              <a:buFont typeface="Wingdings" pitchFamily="2" charset="2"/>
              <a:buChar char="Ø"/>
            </a:pPr>
            <a:r>
              <a:rPr lang="en-GB" sz="9600" dirty="0" smtClean="0">
                <a:latin typeface="Arial" pitchFamily="34" charset="0"/>
                <a:cs typeface="Arial" pitchFamily="34" charset="0"/>
              </a:rPr>
              <a:t>   Maximize tour policy compliance all area including best fares</a:t>
            </a:r>
          </a:p>
          <a:p>
            <a:pPr algn="just">
              <a:buClrTx/>
            </a:pPr>
            <a:r>
              <a:rPr lang="en-GB" sz="9600" dirty="0">
                <a:latin typeface="Arial" pitchFamily="34" charset="0"/>
                <a:cs typeface="Arial" pitchFamily="34" charset="0"/>
              </a:rPr>
              <a:t> </a:t>
            </a:r>
            <a:r>
              <a:rPr lang="en-GB" sz="9600" dirty="0" smtClean="0">
                <a:latin typeface="Arial" pitchFamily="34" charset="0"/>
                <a:cs typeface="Arial" pitchFamily="34" charset="0"/>
              </a:rPr>
              <a:t>   	allowances </a:t>
            </a:r>
            <a:r>
              <a:rPr lang="en-GB" sz="9600" dirty="0">
                <a:latin typeface="Arial" pitchFamily="34" charset="0"/>
                <a:cs typeface="Arial" pitchFamily="34" charset="0"/>
              </a:rPr>
              <a:t>and approval. </a:t>
            </a:r>
          </a:p>
          <a:p>
            <a:r>
              <a:rPr lang="en-GB" sz="7200" dirty="0" smtClean="0"/>
              <a:t>                   </a:t>
            </a:r>
          </a:p>
          <a:p>
            <a:endParaRPr lang="en-GB" dirty="0"/>
          </a:p>
          <a:p>
            <a:r>
              <a:rPr lang="en-GB" dirty="0" smtClean="0"/>
              <a:t>   </a:t>
            </a:r>
            <a:endParaRPr lang="gu-IN" dirty="0"/>
          </a:p>
        </p:txBody>
      </p:sp>
    </p:spTree>
    <p:extLst>
      <p:ext uri="{BB962C8B-B14F-4D97-AF65-F5344CB8AC3E}">
        <p14:creationId xmlns="" xmlns:p14="http://schemas.microsoft.com/office/powerpoint/2010/main" val="3443229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C6952097-2E12-E2C6-DDC6-4E993BBE49AD}"/>
              </a:ext>
            </a:extLst>
          </p:cNvPr>
          <p:cNvSpPr txBox="1">
            <a:spLocks/>
          </p:cNvSpPr>
          <p:nvPr/>
        </p:nvSpPr>
        <p:spPr>
          <a:xfrm>
            <a:off x="1217614" y="274638"/>
            <a:ext cx="9753600" cy="562074"/>
          </a:xfrm>
          <a:prstGeom prst="rect">
            <a:avLst/>
          </a:prstGeom>
        </p:spPr>
        <p:txBody>
          <a:bodyPr>
            <a:normAutofit fontScale="900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IN" sz="4000" b="1" i="0" strike="noStrike" kern="1200" cap="all" spc="0" normalizeH="0" baseline="0" noProof="0" dirty="0" smtClean="0">
                <a:ln w="3175" cmpd="sng">
                  <a:noFill/>
                </a:ln>
                <a:effectLst/>
                <a:uLnTx/>
                <a:uFillTx/>
                <a:latin typeface="Calibri" panose="020F0502020204030204" pitchFamily="34" charset="0"/>
                <a:ea typeface="Calibri" panose="020F0502020204030204" pitchFamily="34" charset="0"/>
                <a:cs typeface="Calibri" panose="020F0502020204030204" pitchFamily="34" charset="0"/>
              </a:rPr>
              <a:t>3.3) input / output design (</a:t>
            </a:r>
            <a:r>
              <a:rPr kumimoji="0" lang="en-IN" sz="4000" b="1" i="0" strike="noStrike" kern="1200" cap="all" spc="0" normalizeH="0" baseline="0" noProof="0" dirty="0" err="1" smtClean="0">
                <a:ln w="3175" cmpd="sng">
                  <a:noFill/>
                </a:ln>
                <a:effectLst/>
                <a:uLnTx/>
                <a:uFillTx/>
                <a:latin typeface="Calibri" panose="020F0502020204030204" pitchFamily="34" charset="0"/>
                <a:ea typeface="Calibri" panose="020F0502020204030204" pitchFamily="34" charset="0"/>
                <a:cs typeface="Calibri" panose="020F0502020204030204" pitchFamily="34" charset="0"/>
              </a:rPr>
              <a:t>ss</a:t>
            </a:r>
            <a:r>
              <a:rPr kumimoji="0" lang="en-IN" sz="4000" b="1" i="0" strike="noStrike" kern="1200" cap="all" spc="0" normalizeH="0" baseline="0" noProof="0" dirty="0" smtClean="0">
                <a:ln w="3175" cmpd="sng">
                  <a:noFill/>
                </a:ln>
                <a:effectLst/>
                <a:uLnTx/>
                <a:uFillTx/>
                <a:latin typeface="Calibri" panose="020F0502020204030204" pitchFamily="34" charset="0"/>
                <a:ea typeface="Calibri" panose="020F0502020204030204" pitchFamily="34" charset="0"/>
                <a:cs typeface="Calibri" panose="020F0502020204030204" pitchFamily="34" charset="0"/>
              </a:rPr>
              <a:t>)</a:t>
            </a:r>
            <a:endParaRPr kumimoji="0" lang="en-IN" sz="3600" b="0" i="0" strike="noStrike" kern="1200" cap="all" spc="0" normalizeH="0" baseline="0" noProof="0" dirty="0">
              <a:ln w="3175" cmpd="sng">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 xmlns:a16="http://schemas.microsoft.com/office/drawing/2014/main" id="{E5DD7EA8-C536-B7AD-B67E-FFC38628FBCE}"/>
              </a:ext>
            </a:extLst>
          </p:cNvPr>
          <p:cNvSpPr txBox="1">
            <a:spLocks/>
          </p:cNvSpPr>
          <p:nvPr/>
        </p:nvSpPr>
        <p:spPr>
          <a:xfrm>
            <a:off x="1217614" y="979200"/>
            <a:ext cx="9753600" cy="5690160"/>
          </a:xfrm>
          <a:prstGeom prst="rect">
            <a:avLst/>
          </a:prstGeom>
        </p:spPr>
        <p:txBody>
          <a:bodyPr>
            <a:normAutofit/>
          </a:bodyPr>
          <a:lstStyle/>
          <a:p>
            <a:pPr marL="45720" marR="0" lvl="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pPr>
            <a:r>
              <a:rPr kumimoji="0" lang="en-IN" sz="2000" b="1" i="0" u="none" strike="noStrike" kern="1200" cap="none" spc="0" normalizeH="0" baseline="0" noProof="0" dirty="0" smtClean="0">
                <a:ln>
                  <a:noFill/>
                </a:ln>
                <a:effectLst/>
                <a:uLnTx/>
                <a:uFillTx/>
                <a:latin typeface="+mn-lt"/>
                <a:ea typeface="+mn-ea"/>
                <a:cs typeface="+mn-cs"/>
              </a:rPr>
              <a:t>                                                   </a:t>
            </a:r>
            <a:r>
              <a:rPr kumimoji="0" lang="en-IN" sz="2400" b="1" i="0" u="sng"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Home Page</a:t>
            </a:r>
            <a:endParaRPr kumimoji="0" lang="en-IN" sz="2400" b="1" i="0" u="sng"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Screenshot (29).png"/>
          <p:cNvPicPr>
            <a:picLocks noChangeAspect="1"/>
          </p:cNvPicPr>
          <p:nvPr/>
        </p:nvPicPr>
        <p:blipFill>
          <a:blip r:embed="rId2"/>
          <a:stretch>
            <a:fillRect/>
          </a:stretch>
        </p:blipFill>
        <p:spPr>
          <a:xfrm>
            <a:off x="1130400" y="1605600"/>
            <a:ext cx="9828000" cy="4975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50147" y="403200"/>
            <a:ext cx="2453172" cy="830997"/>
          </a:xfrm>
          <a:prstGeom prst="rect">
            <a:avLst/>
          </a:prstGeom>
        </p:spPr>
        <p:txBody>
          <a:bodyPr wrap="square">
            <a:spAutoFit/>
          </a:bodyPr>
          <a:lstStyle/>
          <a:p>
            <a:pPr algn="ctr"/>
            <a:r>
              <a:rPr lang="en-IN" sz="2400" b="1" u="sng" dirty="0" smtClean="0">
                <a:latin typeface="Calibri" panose="020F0502020204030204" pitchFamily="34" charset="0"/>
                <a:cs typeface="Calibri" panose="020F0502020204030204" pitchFamily="34" charset="0"/>
              </a:rPr>
              <a:t>User Login Page </a:t>
            </a:r>
            <a:endParaRPr lang="en-US" sz="2400" dirty="0" smtClean="0"/>
          </a:p>
          <a:p>
            <a:pPr algn="ctr"/>
            <a:endParaRPr lang="en-US" sz="2400" dirty="0"/>
          </a:p>
        </p:txBody>
      </p:sp>
      <p:pic>
        <p:nvPicPr>
          <p:cNvPr id="6" name="Picture 5" descr="Screenshot (37).png"/>
          <p:cNvPicPr>
            <a:picLocks noChangeAspect="1"/>
          </p:cNvPicPr>
          <p:nvPr/>
        </p:nvPicPr>
        <p:blipFill>
          <a:blip r:embed="rId2"/>
          <a:stretch>
            <a:fillRect/>
          </a:stretch>
        </p:blipFill>
        <p:spPr>
          <a:xfrm>
            <a:off x="1202400" y="972000"/>
            <a:ext cx="9763200" cy="553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43689" y="479534"/>
            <a:ext cx="2427588" cy="461665"/>
          </a:xfrm>
          <a:prstGeom prst="rect">
            <a:avLst/>
          </a:prstGeom>
        </p:spPr>
        <p:txBody>
          <a:bodyPr wrap="none">
            <a:spAutoFit/>
          </a:bodyPr>
          <a:lstStyle/>
          <a:p>
            <a:r>
              <a:rPr lang="en-IN" sz="2400" b="1" u="sng" dirty="0" smtClean="0">
                <a:latin typeface="Calibri" panose="020F0502020204030204" pitchFamily="34" charset="0"/>
                <a:cs typeface="Calibri" panose="020F0502020204030204" pitchFamily="34" charset="0"/>
              </a:rPr>
              <a:t>Destination</a:t>
            </a:r>
            <a:r>
              <a:rPr lang="en-IN" sz="2400" b="1" u="sng" dirty="0" smtClean="0">
                <a:latin typeface="Calibri" panose="020F0502020204030204" pitchFamily="34" charset="0"/>
                <a:ea typeface="Calibri" panose="020F0502020204030204" pitchFamily="34" charset="0"/>
                <a:cs typeface="Calibri" panose="020F0502020204030204" pitchFamily="34" charset="0"/>
              </a:rPr>
              <a:t> Page</a:t>
            </a:r>
            <a:endParaRPr lang="en-US" sz="2400" dirty="0"/>
          </a:p>
        </p:txBody>
      </p:sp>
      <p:pic>
        <p:nvPicPr>
          <p:cNvPr id="6" name="Picture 5" descr="Screenshot (30).png"/>
          <p:cNvPicPr>
            <a:picLocks noChangeAspect="1"/>
          </p:cNvPicPr>
          <p:nvPr/>
        </p:nvPicPr>
        <p:blipFill>
          <a:blip r:embed="rId2"/>
          <a:stretch>
            <a:fillRect/>
          </a:stretch>
        </p:blipFill>
        <p:spPr>
          <a:xfrm>
            <a:off x="1396800" y="1130400"/>
            <a:ext cx="9626400" cy="527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43689" y="479534"/>
            <a:ext cx="2853666" cy="461665"/>
          </a:xfrm>
          <a:prstGeom prst="rect">
            <a:avLst/>
          </a:prstGeom>
        </p:spPr>
        <p:txBody>
          <a:bodyPr wrap="none">
            <a:spAutoFit/>
          </a:bodyPr>
          <a:lstStyle/>
          <a:p>
            <a:r>
              <a:rPr lang="en-IN" sz="2400" b="1" u="sng" dirty="0" smtClean="0">
                <a:latin typeface="Calibri" panose="020F0502020204030204" pitchFamily="34" charset="0"/>
                <a:cs typeface="Calibri" panose="020F0502020204030204" pitchFamily="34" charset="0"/>
              </a:rPr>
              <a:t>Honeymoon</a:t>
            </a:r>
            <a:r>
              <a:rPr lang="en-IN" sz="2400" b="1" u="sng" dirty="0" smtClean="0">
                <a:latin typeface="Calibri" panose="020F0502020204030204" pitchFamily="34" charset="0"/>
                <a:ea typeface="Calibri" panose="020F0502020204030204" pitchFamily="34" charset="0"/>
                <a:cs typeface="Calibri" panose="020F0502020204030204" pitchFamily="34" charset="0"/>
              </a:rPr>
              <a:t> Package</a:t>
            </a:r>
            <a:endParaRPr lang="en-US" sz="2400" dirty="0"/>
          </a:p>
        </p:txBody>
      </p:sp>
      <p:pic>
        <p:nvPicPr>
          <p:cNvPr id="7" name="Picture 6" descr="Screenshot (33).png"/>
          <p:cNvPicPr>
            <a:picLocks noChangeAspect="1"/>
          </p:cNvPicPr>
          <p:nvPr/>
        </p:nvPicPr>
        <p:blipFill>
          <a:blip r:embed="rId2"/>
          <a:stretch>
            <a:fillRect/>
          </a:stretch>
        </p:blipFill>
        <p:spPr>
          <a:xfrm>
            <a:off x="1209600" y="1087200"/>
            <a:ext cx="9626400" cy="537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29289" y="349934"/>
            <a:ext cx="2743059" cy="461665"/>
          </a:xfrm>
          <a:prstGeom prst="rect">
            <a:avLst/>
          </a:prstGeom>
        </p:spPr>
        <p:txBody>
          <a:bodyPr wrap="none">
            <a:spAutoFit/>
          </a:bodyPr>
          <a:lstStyle/>
          <a:p>
            <a:r>
              <a:rPr lang="en-IN" sz="2400" b="1" u="sng" dirty="0" smtClean="0">
                <a:latin typeface="Calibri" panose="020F0502020204030204" pitchFamily="34" charset="0"/>
                <a:cs typeface="Calibri" panose="020F0502020204030204" pitchFamily="34" charset="0"/>
              </a:rPr>
              <a:t>Sightseeing</a:t>
            </a:r>
            <a:r>
              <a:rPr lang="en-IN" sz="2400" b="1" u="sng" dirty="0" smtClean="0">
                <a:latin typeface="Calibri" panose="020F0502020204030204" pitchFamily="34" charset="0"/>
                <a:ea typeface="Calibri" panose="020F0502020204030204" pitchFamily="34" charset="0"/>
                <a:cs typeface="Calibri" panose="020F0502020204030204" pitchFamily="34" charset="0"/>
              </a:rPr>
              <a:t> Package</a:t>
            </a:r>
            <a:endParaRPr lang="en-US" sz="2400" dirty="0"/>
          </a:p>
        </p:txBody>
      </p:sp>
      <p:pic>
        <p:nvPicPr>
          <p:cNvPr id="7" name="Picture 6" descr="Screenshot (32).png"/>
          <p:cNvPicPr>
            <a:picLocks noChangeAspect="1"/>
          </p:cNvPicPr>
          <p:nvPr/>
        </p:nvPicPr>
        <p:blipFill>
          <a:blip r:embed="rId2"/>
          <a:stretch>
            <a:fillRect/>
          </a:stretch>
        </p:blipFill>
        <p:spPr>
          <a:xfrm>
            <a:off x="1180800" y="1015200"/>
            <a:ext cx="9662400" cy="545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57289" y="0"/>
            <a:ext cx="2264466" cy="461665"/>
          </a:xfrm>
          <a:prstGeom prst="rect">
            <a:avLst/>
          </a:prstGeom>
        </p:spPr>
        <p:txBody>
          <a:bodyPr wrap="none">
            <a:spAutoFit/>
          </a:bodyPr>
          <a:lstStyle/>
          <a:p>
            <a:r>
              <a:rPr lang="en-IN" sz="2400" b="1" u="sng" dirty="0" err="1" smtClean="0">
                <a:latin typeface="Calibri" panose="020F0502020204030204" pitchFamily="34" charset="0"/>
                <a:cs typeface="Calibri" panose="020F0502020204030204" pitchFamily="34" charset="0"/>
              </a:rPr>
              <a:t>Homestays</a:t>
            </a:r>
            <a:r>
              <a:rPr lang="en-IN" sz="2400" b="1" u="sng" dirty="0" smtClean="0">
                <a:latin typeface="Calibri" panose="020F0502020204030204" pitchFamily="34" charset="0"/>
                <a:ea typeface="Calibri" panose="020F0502020204030204" pitchFamily="34" charset="0"/>
                <a:cs typeface="Calibri" panose="020F0502020204030204" pitchFamily="34" charset="0"/>
              </a:rPr>
              <a:t> Page</a:t>
            </a:r>
            <a:endParaRPr lang="en-US" sz="2400" dirty="0"/>
          </a:p>
        </p:txBody>
      </p:sp>
      <p:pic>
        <p:nvPicPr>
          <p:cNvPr id="7" name="Picture 6" descr="Screenshot (34).png"/>
          <p:cNvPicPr>
            <a:picLocks noChangeAspect="1"/>
          </p:cNvPicPr>
          <p:nvPr/>
        </p:nvPicPr>
        <p:blipFill>
          <a:blip r:embed="rId2"/>
          <a:stretch>
            <a:fillRect/>
          </a:stretch>
        </p:blipFill>
        <p:spPr>
          <a:xfrm>
            <a:off x="1101600" y="1008000"/>
            <a:ext cx="9950400"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5060514" y="522734"/>
            <a:ext cx="1545359" cy="369332"/>
          </a:xfrm>
          <a:prstGeom prst="rect">
            <a:avLst/>
          </a:prstGeom>
        </p:spPr>
        <p:txBody>
          <a:bodyPr wrap="none">
            <a:spAutoFit/>
          </a:bodyPr>
          <a:lstStyle/>
          <a:p>
            <a:r>
              <a:rPr lang="en-IN" b="1" u="sng" dirty="0" smtClean="0">
                <a:latin typeface="Calibri" panose="020F0502020204030204" pitchFamily="34" charset="0"/>
                <a:cs typeface="Calibri" panose="020F0502020204030204" pitchFamily="34" charset="0"/>
              </a:rPr>
              <a:t>Hotel </a:t>
            </a:r>
            <a:r>
              <a:rPr lang="en-IN" b="1" u="sng" dirty="0" err="1" smtClean="0">
                <a:latin typeface="Calibri" panose="020F0502020204030204" pitchFamily="34" charset="0"/>
                <a:cs typeface="Calibri" panose="020F0502020204030204" pitchFamily="34" charset="0"/>
              </a:rPr>
              <a:t>Marrito</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57289" y="0"/>
            <a:ext cx="2264466" cy="461665"/>
          </a:xfrm>
          <a:prstGeom prst="rect">
            <a:avLst/>
          </a:prstGeom>
        </p:spPr>
        <p:txBody>
          <a:bodyPr wrap="none">
            <a:spAutoFit/>
          </a:bodyPr>
          <a:lstStyle/>
          <a:p>
            <a:r>
              <a:rPr lang="en-IN" sz="2400" b="1" u="sng" dirty="0" err="1" smtClean="0">
                <a:latin typeface="Calibri" panose="020F0502020204030204" pitchFamily="34" charset="0"/>
                <a:cs typeface="Calibri" panose="020F0502020204030204" pitchFamily="34" charset="0"/>
              </a:rPr>
              <a:t>Homestays</a:t>
            </a:r>
            <a:r>
              <a:rPr lang="en-IN" sz="2400" b="1" u="sng" dirty="0" smtClean="0">
                <a:latin typeface="Calibri" panose="020F0502020204030204" pitchFamily="34" charset="0"/>
                <a:ea typeface="Calibri" panose="020F0502020204030204" pitchFamily="34" charset="0"/>
                <a:cs typeface="Calibri" panose="020F0502020204030204" pitchFamily="34" charset="0"/>
              </a:rPr>
              <a:t> Page</a:t>
            </a:r>
            <a:endParaRPr lang="en-US" sz="2400" dirty="0"/>
          </a:p>
        </p:txBody>
      </p:sp>
      <p:sp>
        <p:nvSpPr>
          <p:cNvPr id="6" name="Rectangle 5"/>
          <p:cNvSpPr/>
          <p:nvPr/>
        </p:nvSpPr>
        <p:spPr>
          <a:xfrm>
            <a:off x="4923714" y="522734"/>
            <a:ext cx="1734514" cy="369332"/>
          </a:xfrm>
          <a:prstGeom prst="rect">
            <a:avLst/>
          </a:prstGeom>
        </p:spPr>
        <p:txBody>
          <a:bodyPr wrap="none">
            <a:spAutoFit/>
          </a:bodyPr>
          <a:lstStyle/>
          <a:p>
            <a:r>
              <a:rPr lang="en-IN" b="1" u="sng" dirty="0" smtClean="0">
                <a:latin typeface="Calibri" panose="020F0502020204030204" pitchFamily="34" charset="0"/>
                <a:cs typeface="Calibri" panose="020F0502020204030204" pitchFamily="34" charset="0"/>
              </a:rPr>
              <a:t>Hotel </a:t>
            </a:r>
            <a:r>
              <a:rPr lang="en-IN" b="1" u="sng" dirty="0" err="1" smtClean="0">
                <a:latin typeface="Calibri" panose="020F0502020204030204" pitchFamily="34" charset="0"/>
                <a:cs typeface="Calibri" panose="020F0502020204030204" pitchFamily="34" charset="0"/>
              </a:rPr>
              <a:t>Rajputana</a:t>
            </a:r>
            <a:endParaRPr lang="en-US" dirty="0"/>
          </a:p>
        </p:txBody>
      </p:sp>
      <p:pic>
        <p:nvPicPr>
          <p:cNvPr id="7" name="Picture 6" descr="Screenshot (35).png"/>
          <p:cNvPicPr>
            <a:picLocks noChangeAspect="1"/>
          </p:cNvPicPr>
          <p:nvPr/>
        </p:nvPicPr>
        <p:blipFill>
          <a:blip r:embed="rId2"/>
          <a:stretch>
            <a:fillRect/>
          </a:stretch>
        </p:blipFill>
        <p:spPr>
          <a:xfrm>
            <a:off x="1137600" y="1008000"/>
            <a:ext cx="9914400" cy="55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58089" y="371534"/>
            <a:ext cx="1898533" cy="461665"/>
          </a:xfrm>
          <a:prstGeom prst="rect">
            <a:avLst/>
          </a:prstGeom>
        </p:spPr>
        <p:txBody>
          <a:bodyPr wrap="none">
            <a:spAutoFit/>
          </a:bodyPr>
          <a:lstStyle/>
          <a:p>
            <a:r>
              <a:rPr lang="en-IN" sz="2400" b="1" u="sng" dirty="0" smtClean="0">
                <a:latin typeface="Calibri" panose="020F0502020204030204" pitchFamily="34" charset="0"/>
                <a:cs typeface="Calibri" panose="020F0502020204030204" pitchFamily="34" charset="0"/>
              </a:rPr>
              <a:t>Booking</a:t>
            </a:r>
            <a:r>
              <a:rPr lang="en-IN" sz="2400" b="1" u="sng" dirty="0" smtClean="0">
                <a:latin typeface="Calibri" panose="020F0502020204030204" pitchFamily="34" charset="0"/>
                <a:ea typeface="Calibri" panose="020F0502020204030204" pitchFamily="34" charset="0"/>
                <a:cs typeface="Calibri" panose="020F0502020204030204" pitchFamily="34" charset="0"/>
              </a:rPr>
              <a:t> Page</a:t>
            </a:r>
            <a:endParaRPr lang="en-US" sz="2400" dirty="0"/>
          </a:p>
        </p:txBody>
      </p:sp>
      <p:pic>
        <p:nvPicPr>
          <p:cNvPr id="6" name="Picture 5" descr="Screenshot (46).png"/>
          <p:cNvPicPr>
            <a:picLocks noChangeAspect="1"/>
          </p:cNvPicPr>
          <p:nvPr/>
        </p:nvPicPr>
        <p:blipFill>
          <a:blip r:embed="rId2"/>
          <a:stretch>
            <a:fillRect/>
          </a:stretch>
        </p:blipFill>
        <p:spPr>
          <a:xfrm>
            <a:off x="1116000" y="1015200"/>
            <a:ext cx="9806400" cy="547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50889" y="364334"/>
            <a:ext cx="1986634" cy="461665"/>
          </a:xfrm>
          <a:prstGeom prst="rect">
            <a:avLst/>
          </a:prstGeom>
        </p:spPr>
        <p:txBody>
          <a:bodyPr wrap="none">
            <a:spAutoFit/>
          </a:bodyPr>
          <a:lstStyle/>
          <a:p>
            <a:r>
              <a:rPr lang="en-IN" sz="2400" b="1" u="sng" dirty="0" smtClean="0">
                <a:latin typeface="Calibri" panose="020F0502020204030204" pitchFamily="34" charset="0"/>
                <a:cs typeface="Calibri" panose="020F0502020204030204" pitchFamily="34" charset="0"/>
              </a:rPr>
              <a:t>Payment</a:t>
            </a:r>
            <a:r>
              <a:rPr lang="en-IN" sz="2400" b="1" u="sng" dirty="0" smtClean="0">
                <a:latin typeface="Calibri" panose="020F0502020204030204" pitchFamily="34" charset="0"/>
                <a:ea typeface="Calibri" panose="020F0502020204030204" pitchFamily="34" charset="0"/>
                <a:cs typeface="Calibri" panose="020F0502020204030204" pitchFamily="34" charset="0"/>
              </a:rPr>
              <a:t> Page</a:t>
            </a:r>
            <a:endParaRPr lang="en-US" sz="2400" dirty="0"/>
          </a:p>
        </p:txBody>
      </p:sp>
      <p:pic>
        <p:nvPicPr>
          <p:cNvPr id="6" name="Picture 5" descr="Screenshot (45).png"/>
          <p:cNvPicPr>
            <a:picLocks noChangeAspect="1"/>
          </p:cNvPicPr>
          <p:nvPr/>
        </p:nvPicPr>
        <p:blipFill>
          <a:blip r:embed="rId2"/>
          <a:stretch>
            <a:fillRect/>
          </a:stretch>
        </p:blipFill>
        <p:spPr>
          <a:xfrm>
            <a:off x="1116000" y="979200"/>
            <a:ext cx="9748800" cy="555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50889" y="364334"/>
            <a:ext cx="2237279" cy="461665"/>
          </a:xfrm>
          <a:prstGeom prst="rect">
            <a:avLst/>
          </a:prstGeom>
        </p:spPr>
        <p:txBody>
          <a:bodyPr wrap="none">
            <a:spAutoFit/>
          </a:bodyPr>
          <a:lstStyle/>
          <a:p>
            <a:r>
              <a:rPr lang="en-IN" sz="2400" b="1" u="sng" dirty="0" smtClean="0">
                <a:latin typeface="Calibri" panose="020F0502020204030204" pitchFamily="34" charset="0"/>
                <a:cs typeface="Calibri" panose="020F0502020204030204" pitchFamily="34" charset="0"/>
              </a:rPr>
              <a:t>Contact Us </a:t>
            </a:r>
            <a:r>
              <a:rPr lang="en-IN" sz="2400" b="1" u="sng" dirty="0" smtClean="0">
                <a:latin typeface="Calibri" panose="020F0502020204030204" pitchFamily="34" charset="0"/>
                <a:ea typeface="Calibri" panose="020F0502020204030204" pitchFamily="34" charset="0"/>
                <a:cs typeface="Calibri" panose="020F0502020204030204" pitchFamily="34" charset="0"/>
              </a:rPr>
              <a:t>Page</a:t>
            </a:r>
            <a:endParaRPr lang="en-US" sz="2400" dirty="0"/>
          </a:p>
        </p:txBody>
      </p:sp>
      <p:pic>
        <p:nvPicPr>
          <p:cNvPr id="6" name="Picture 5" descr="Screenshot (36).png"/>
          <p:cNvPicPr>
            <a:picLocks noChangeAspect="1"/>
          </p:cNvPicPr>
          <p:nvPr/>
        </p:nvPicPr>
        <p:blipFill>
          <a:blip r:embed="rId2"/>
          <a:stretch>
            <a:fillRect/>
          </a:stretch>
        </p:blipFill>
        <p:spPr>
          <a:xfrm>
            <a:off x="1087200" y="957600"/>
            <a:ext cx="9828000" cy="553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4330" y="219075"/>
            <a:ext cx="9427029" cy="1343025"/>
          </a:xfrm>
        </p:spPr>
        <p:txBody>
          <a:bodyPr>
            <a:normAutofit fontScale="90000"/>
          </a:bodyPr>
          <a:lstStyle/>
          <a:p>
            <a:pPr algn="ctr"/>
            <a:r>
              <a:rPr lang="en-GB" b="1" dirty="0" smtClean="0">
                <a:solidFill>
                  <a:schemeClr val="bg1"/>
                </a:solidFill>
                <a:latin typeface="Arial" pitchFamily="34" charset="0"/>
                <a:cs typeface="Arial" pitchFamily="34" charset="0"/>
              </a:rPr>
              <a:t>	</a:t>
            </a:r>
            <a:r>
              <a:rPr lang="en-GB" sz="3600" b="1" u="sng" dirty="0" smtClean="0">
                <a:solidFill>
                  <a:schemeClr val="bg1"/>
                </a:solidFill>
                <a:latin typeface="Calibri" pitchFamily="34" charset="0"/>
                <a:cs typeface="Calibri" pitchFamily="34" charset="0"/>
              </a:rPr>
              <a:t>1.1) </a:t>
            </a:r>
            <a:r>
              <a:rPr lang="en-GB" sz="3600" b="1" u="sng" dirty="0" smtClean="0">
                <a:latin typeface="Calibri" pitchFamily="34" charset="0"/>
                <a:cs typeface="Calibri" pitchFamily="34" charset="0"/>
              </a:rPr>
              <a:t>BACKGROUND</a:t>
            </a:r>
            <a:r>
              <a:rPr lang="en-GB" sz="3600" b="1" u="sng" dirty="0" smtClean="0">
                <a:solidFill>
                  <a:schemeClr val="bg1"/>
                </a:solidFill>
                <a:latin typeface="Calibri" pitchFamily="34" charset="0"/>
                <a:cs typeface="Calibri" pitchFamily="34" charset="0"/>
              </a:rPr>
              <a:t> OF PROJECT</a:t>
            </a:r>
            <a:r>
              <a:rPr lang="en-GB" sz="4800" b="1" dirty="0" smtClean="0">
                <a:solidFill>
                  <a:schemeClr val="bg1"/>
                </a:solidFill>
                <a:latin typeface="Arial" pitchFamily="34" charset="0"/>
                <a:cs typeface="Arial" pitchFamily="34" charset="0"/>
              </a:rPr>
              <a:t/>
            </a:r>
            <a:br>
              <a:rPr lang="en-GB" sz="4800" b="1" dirty="0" smtClean="0">
                <a:solidFill>
                  <a:schemeClr val="bg1"/>
                </a:solidFill>
                <a:latin typeface="Arial" pitchFamily="34" charset="0"/>
                <a:cs typeface="Arial" pitchFamily="34" charset="0"/>
              </a:rPr>
            </a:br>
            <a:endParaRPr lang="gu-IN" sz="4800" b="1" dirty="0">
              <a:solidFill>
                <a:schemeClr val="bg1"/>
              </a:solidFill>
              <a:latin typeface="Arial" pitchFamily="34" charset="0"/>
            </a:endParaRPr>
          </a:p>
        </p:txBody>
      </p:sp>
      <p:sp>
        <p:nvSpPr>
          <p:cNvPr id="3" name="Subtitle 2"/>
          <p:cNvSpPr>
            <a:spLocks noGrp="1"/>
          </p:cNvSpPr>
          <p:nvPr>
            <p:ph type="subTitle" idx="1"/>
          </p:nvPr>
        </p:nvSpPr>
        <p:spPr>
          <a:xfrm>
            <a:off x="533401" y="1181100"/>
            <a:ext cx="11153774" cy="5514975"/>
          </a:xfrm>
        </p:spPr>
        <p:txBody>
          <a:bodyPr>
            <a:noAutofit/>
          </a:bodyPr>
          <a:lstStyle/>
          <a:p>
            <a:pPr lvl="0">
              <a:buClrTx/>
              <a:buFont typeface="Wingdings" pitchFamily="2" charset="2"/>
              <a:buChar char="Ø"/>
            </a:pPr>
            <a:r>
              <a:rPr lang="en-US" sz="2000" dirty="0" smtClean="0">
                <a:latin typeface="Calibri" pitchFamily="34" charset="0"/>
                <a:cs typeface="Calibri" pitchFamily="34" charset="0"/>
              </a:rPr>
              <a:t> 	As </a:t>
            </a:r>
            <a:r>
              <a:rPr lang="en-US" sz="2000" dirty="0">
                <a:latin typeface="Calibri" pitchFamily="34" charset="0"/>
                <a:cs typeface="Calibri" pitchFamily="34" charset="0"/>
              </a:rPr>
              <a:t>The Today’s communication </a:t>
            </a:r>
            <a:r>
              <a:rPr lang="en-US" sz="2000" dirty="0" smtClean="0">
                <a:latin typeface="Calibri" pitchFamily="34" charset="0"/>
                <a:cs typeface="Calibri" pitchFamily="34" charset="0"/>
              </a:rPr>
              <a:t>level </a:t>
            </a:r>
            <a:r>
              <a:rPr lang="en-US" sz="2000" dirty="0">
                <a:latin typeface="Calibri" pitchFamily="34" charset="0"/>
                <a:cs typeface="Calibri" pitchFamily="34" charset="0"/>
              </a:rPr>
              <a:t>is very Important and necessary components of 21</a:t>
            </a:r>
            <a:r>
              <a:rPr lang="en-US" sz="2000" baseline="30000" dirty="0">
                <a:latin typeface="Calibri" pitchFamily="34" charset="0"/>
                <a:cs typeface="Calibri" pitchFamily="34" charset="0"/>
              </a:rPr>
              <a:t>st</a:t>
            </a:r>
            <a:r>
              <a:rPr lang="en-US" sz="2000" dirty="0">
                <a:latin typeface="Calibri" pitchFamily="34" charset="0"/>
                <a:cs typeface="Calibri" pitchFamily="34" charset="0"/>
              </a:rPr>
              <a:t> </a:t>
            </a:r>
            <a:r>
              <a:rPr lang="en-US" sz="2000" dirty="0" smtClean="0">
                <a:latin typeface="Calibri" pitchFamily="34" charset="0"/>
                <a:cs typeface="Calibri" pitchFamily="34" charset="0"/>
              </a:rPr>
              <a:t>	century 	so </a:t>
            </a:r>
            <a:r>
              <a:rPr lang="en-US" sz="2000" dirty="0">
                <a:latin typeface="Calibri" pitchFamily="34" charset="0"/>
                <a:cs typeface="Calibri" pitchFamily="34" charset="0"/>
              </a:rPr>
              <a:t>we have choose the best background of the system because without </a:t>
            </a:r>
            <a:r>
              <a:rPr lang="en-US" sz="2000" dirty="0" smtClean="0">
                <a:latin typeface="Calibri" pitchFamily="34" charset="0"/>
                <a:cs typeface="Calibri" pitchFamily="34" charset="0"/>
              </a:rPr>
              <a:t>	communication </a:t>
            </a:r>
            <a:r>
              <a:rPr lang="en-US" sz="2000" dirty="0">
                <a:latin typeface="Calibri" pitchFamily="34" charset="0"/>
                <a:cs typeface="Calibri" pitchFamily="34" charset="0"/>
              </a:rPr>
              <a:t>nothing </a:t>
            </a:r>
            <a:r>
              <a:rPr lang="en-US" sz="2000" dirty="0" smtClean="0">
                <a:latin typeface="Calibri" pitchFamily="34" charset="0"/>
                <a:cs typeface="Calibri" pitchFamily="34" charset="0"/>
              </a:rPr>
              <a:t>	can </a:t>
            </a:r>
            <a:r>
              <a:rPr lang="en-US" sz="2000" dirty="0">
                <a:latin typeface="Calibri" pitchFamily="34" charset="0"/>
                <a:cs typeface="Calibri" pitchFamily="34" charset="0"/>
              </a:rPr>
              <a:t>be solved in our daily life</a:t>
            </a:r>
            <a:r>
              <a:rPr lang="en-US" sz="2000" dirty="0" smtClean="0">
                <a:latin typeface="Calibri" pitchFamily="34" charset="0"/>
                <a:cs typeface="Calibri" pitchFamily="34" charset="0"/>
              </a:rPr>
              <a:t>.</a:t>
            </a:r>
          </a:p>
          <a:p>
            <a:pPr lvl="0">
              <a:buClrTx/>
            </a:pPr>
            <a:endParaRPr lang="en-US" sz="2000" dirty="0">
              <a:latin typeface="Calibri" pitchFamily="34" charset="0"/>
              <a:cs typeface="Calibri" pitchFamily="34" charset="0"/>
            </a:endParaRPr>
          </a:p>
          <a:p>
            <a:pPr lvl="0">
              <a:buClrTx/>
              <a:buFont typeface="Wingdings" pitchFamily="2" charset="2"/>
              <a:buChar char="Ø"/>
            </a:pPr>
            <a:r>
              <a:rPr lang="en-US" sz="2000" dirty="0" smtClean="0">
                <a:latin typeface="Calibri" pitchFamily="34" charset="0"/>
                <a:cs typeface="Calibri" pitchFamily="34" charset="0"/>
              </a:rPr>
              <a:t> 	It </a:t>
            </a:r>
            <a:r>
              <a:rPr lang="en-US" sz="2000" dirty="0">
                <a:latin typeface="Calibri" pitchFamily="34" charset="0"/>
                <a:cs typeface="Calibri" pitchFamily="34" charset="0"/>
              </a:rPr>
              <a:t>Is Very necessary components of our based life</a:t>
            </a:r>
            <a:r>
              <a:rPr lang="en-US" sz="2000" dirty="0" smtClean="0">
                <a:latin typeface="Calibri" pitchFamily="34" charset="0"/>
                <a:cs typeface="Calibri" pitchFamily="34" charset="0"/>
              </a:rPr>
              <a:t>.</a:t>
            </a:r>
          </a:p>
          <a:p>
            <a:pPr lvl="0">
              <a:buClrTx/>
            </a:pPr>
            <a:endParaRPr lang="en-US" sz="2000" dirty="0">
              <a:latin typeface="Calibri" pitchFamily="34" charset="0"/>
              <a:cs typeface="Calibri" pitchFamily="34" charset="0"/>
            </a:endParaRPr>
          </a:p>
          <a:p>
            <a:pPr lvl="0">
              <a:buClrTx/>
              <a:buFont typeface="Wingdings" pitchFamily="2" charset="2"/>
              <a:buChar char="Ø"/>
            </a:pPr>
            <a:r>
              <a:rPr lang="en-US" sz="2000" dirty="0" smtClean="0">
                <a:latin typeface="Calibri" pitchFamily="34" charset="0"/>
                <a:cs typeface="Calibri" pitchFamily="34" charset="0"/>
              </a:rPr>
              <a:t> 	As </a:t>
            </a:r>
            <a:r>
              <a:rPr lang="en-US" sz="2000" dirty="0">
                <a:latin typeface="Calibri" pitchFamily="34" charset="0"/>
                <a:cs typeface="Calibri" pitchFamily="34" charset="0"/>
              </a:rPr>
              <a:t>we had seen it further that communication level should be better to share the information </a:t>
            </a:r>
            <a:r>
              <a:rPr lang="en-US" sz="2000" dirty="0" smtClean="0">
                <a:latin typeface="Calibri" pitchFamily="34" charset="0"/>
                <a:cs typeface="Calibri" pitchFamily="34" charset="0"/>
              </a:rPr>
              <a:t>	resources </a:t>
            </a:r>
            <a:r>
              <a:rPr lang="en-US" sz="2000" dirty="0">
                <a:latin typeface="Calibri" pitchFamily="34" charset="0"/>
                <a:cs typeface="Calibri" pitchFamily="34" charset="0"/>
              </a:rPr>
              <a:t>among the people who look for solution must be connect to each other to facilitate </a:t>
            </a:r>
            <a:r>
              <a:rPr lang="en-US" sz="2000" dirty="0" smtClean="0">
                <a:latin typeface="Calibri" pitchFamily="34" charset="0"/>
                <a:cs typeface="Calibri" pitchFamily="34" charset="0"/>
              </a:rPr>
              <a:t>	the 	communication </a:t>
            </a:r>
            <a:r>
              <a:rPr lang="en-US" sz="2000" dirty="0">
                <a:latin typeface="Calibri" pitchFamily="34" charset="0"/>
                <a:cs typeface="Calibri" pitchFamily="34" charset="0"/>
              </a:rPr>
              <a:t>process.</a:t>
            </a:r>
          </a:p>
          <a:p>
            <a:pPr>
              <a:buClrTx/>
            </a:pPr>
            <a:r>
              <a:rPr lang="en-US" sz="2000" dirty="0">
                <a:latin typeface="Calibri" pitchFamily="34" charset="0"/>
                <a:cs typeface="Calibri" pitchFamily="34" charset="0"/>
              </a:rPr>
              <a:t> </a:t>
            </a:r>
          </a:p>
          <a:p>
            <a:pPr lvl="0">
              <a:buClrTx/>
              <a:buFont typeface="Wingdings" pitchFamily="2" charset="2"/>
              <a:buChar char="Ø"/>
            </a:pPr>
            <a:r>
              <a:rPr lang="en-US" sz="2000" dirty="0" smtClean="0">
                <a:latin typeface="Calibri" pitchFamily="34" charset="0"/>
                <a:cs typeface="Calibri" pitchFamily="34" charset="0"/>
              </a:rPr>
              <a:t> 	To </a:t>
            </a:r>
            <a:r>
              <a:rPr lang="en-US" sz="2000" dirty="0">
                <a:latin typeface="Calibri" pitchFamily="34" charset="0"/>
                <a:cs typeface="Calibri" pitchFamily="34" charset="0"/>
              </a:rPr>
              <a:t>do the perfect communication, People Have to work together cooperatively so that they </a:t>
            </a:r>
            <a:r>
              <a:rPr lang="en-US" sz="2000" dirty="0" smtClean="0">
                <a:latin typeface="Calibri" pitchFamily="34" charset="0"/>
                <a:cs typeface="Calibri" pitchFamily="34" charset="0"/>
              </a:rPr>
              <a:t>	come 	out </a:t>
            </a:r>
            <a:r>
              <a:rPr lang="en-US" sz="2000" dirty="0">
                <a:latin typeface="Calibri" pitchFamily="34" charset="0"/>
                <a:cs typeface="Calibri" pitchFamily="34" charset="0"/>
              </a:rPr>
              <a:t>the certain problem</a:t>
            </a:r>
          </a:p>
          <a:p>
            <a:pPr>
              <a:buClrTx/>
            </a:pPr>
            <a:r>
              <a:rPr lang="en-US" sz="2000" dirty="0">
                <a:latin typeface="Calibri" pitchFamily="34" charset="0"/>
                <a:cs typeface="Calibri" pitchFamily="34" charset="0"/>
              </a:rPr>
              <a:t> </a:t>
            </a:r>
          </a:p>
          <a:p>
            <a:pPr lvl="0">
              <a:buClrTx/>
              <a:buFont typeface="Wingdings" pitchFamily="2" charset="2"/>
              <a:buChar char="Ø"/>
            </a:pPr>
            <a:r>
              <a:rPr lang="en-US" sz="2000" dirty="0" smtClean="0">
                <a:latin typeface="Calibri" pitchFamily="34" charset="0"/>
                <a:cs typeface="Calibri" pitchFamily="34" charset="0"/>
              </a:rPr>
              <a:t> 	Therefore</a:t>
            </a:r>
            <a:r>
              <a:rPr lang="en-US" sz="2000" dirty="0">
                <a:latin typeface="Calibri" pitchFamily="34" charset="0"/>
                <a:cs typeface="Calibri" pitchFamily="34" charset="0"/>
              </a:rPr>
              <a:t>, We have to further use for the background of our system.</a:t>
            </a:r>
          </a:p>
          <a:p>
            <a:endParaRPr lang="gu-IN" sz="1400" b="1" dirty="0">
              <a:latin typeface="Calibri" pitchFamily="34" charset="0"/>
            </a:endParaRPr>
          </a:p>
        </p:txBody>
      </p:sp>
    </p:spTree>
    <p:extLst>
      <p:ext uri="{BB962C8B-B14F-4D97-AF65-F5344CB8AC3E}">
        <p14:creationId xmlns="" xmlns:p14="http://schemas.microsoft.com/office/powerpoint/2010/main" val="18881469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0147" y="403200"/>
            <a:ext cx="2453172" cy="830997"/>
          </a:xfrm>
          <a:prstGeom prst="rect">
            <a:avLst/>
          </a:prstGeom>
        </p:spPr>
        <p:txBody>
          <a:bodyPr wrap="square">
            <a:spAutoFit/>
          </a:bodyPr>
          <a:lstStyle/>
          <a:p>
            <a:pPr algn="ctr"/>
            <a:r>
              <a:rPr lang="en-IN" sz="2400" b="1" u="sng" dirty="0" smtClean="0">
                <a:latin typeface="Calibri" panose="020F0502020204030204" pitchFamily="34" charset="0"/>
                <a:cs typeface="Calibri" panose="020F0502020204030204" pitchFamily="34" charset="0"/>
              </a:rPr>
              <a:t>Admin Login </a:t>
            </a:r>
            <a:r>
              <a:rPr lang="en-IN" sz="2400" b="1" u="sng" dirty="0" smtClean="0">
                <a:latin typeface="Calibri" panose="020F0502020204030204" pitchFamily="34" charset="0"/>
                <a:ea typeface="Calibri" panose="020F0502020204030204" pitchFamily="34" charset="0"/>
                <a:cs typeface="Calibri" panose="020F0502020204030204" pitchFamily="34" charset="0"/>
              </a:rPr>
              <a:t>Page</a:t>
            </a:r>
            <a:endParaRPr lang="en-US" sz="2400" dirty="0" smtClean="0"/>
          </a:p>
          <a:p>
            <a:pPr algn="ctr"/>
            <a:endParaRPr lang="en-US" sz="2400" dirty="0"/>
          </a:p>
        </p:txBody>
      </p:sp>
      <p:pic>
        <p:nvPicPr>
          <p:cNvPr id="4" name="Picture 3" descr="Screenshot (54).png"/>
          <p:cNvPicPr>
            <a:picLocks noChangeAspect="1"/>
          </p:cNvPicPr>
          <p:nvPr/>
        </p:nvPicPr>
        <p:blipFill>
          <a:blip r:embed="rId2"/>
          <a:stretch>
            <a:fillRect/>
          </a:stretch>
        </p:blipFill>
        <p:spPr>
          <a:xfrm>
            <a:off x="1072800" y="1209600"/>
            <a:ext cx="10022400" cy="522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50146" y="403200"/>
            <a:ext cx="3104253" cy="830997"/>
          </a:xfrm>
          <a:prstGeom prst="rect">
            <a:avLst/>
          </a:prstGeom>
        </p:spPr>
        <p:txBody>
          <a:bodyPr wrap="square">
            <a:spAutoFit/>
          </a:bodyPr>
          <a:lstStyle/>
          <a:p>
            <a:pPr algn="ctr"/>
            <a:r>
              <a:rPr lang="en-IN" sz="2400" b="1" u="sng" dirty="0" smtClean="0">
                <a:latin typeface="Calibri" panose="020F0502020204030204" pitchFamily="34" charset="0"/>
                <a:cs typeface="Calibri" panose="020F0502020204030204" pitchFamily="34" charset="0"/>
              </a:rPr>
              <a:t>Admin Dashboard</a:t>
            </a:r>
            <a:endParaRPr lang="en-US" sz="2400" dirty="0" smtClean="0"/>
          </a:p>
          <a:p>
            <a:pPr algn="ctr"/>
            <a:endParaRPr lang="en-US" sz="2400" dirty="0"/>
          </a:p>
        </p:txBody>
      </p:sp>
      <p:pic>
        <p:nvPicPr>
          <p:cNvPr id="6" name="Picture 5" descr="Screenshot (38).png"/>
          <p:cNvPicPr>
            <a:picLocks noChangeAspect="1"/>
          </p:cNvPicPr>
          <p:nvPr/>
        </p:nvPicPr>
        <p:blipFill>
          <a:blip r:embed="rId2"/>
          <a:stretch>
            <a:fillRect/>
          </a:stretch>
        </p:blipFill>
        <p:spPr>
          <a:xfrm>
            <a:off x="878400" y="1080000"/>
            <a:ext cx="10058400" cy="540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50147" y="403200"/>
            <a:ext cx="2453172" cy="830997"/>
          </a:xfrm>
          <a:prstGeom prst="rect">
            <a:avLst/>
          </a:prstGeom>
        </p:spPr>
        <p:txBody>
          <a:bodyPr wrap="square">
            <a:spAutoFit/>
          </a:bodyPr>
          <a:lstStyle/>
          <a:p>
            <a:pPr algn="ctr"/>
            <a:r>
              <a:rPr lang="en-IN" sz="2400" b="1" u="sng" dirty="0" smtClean="0">
                <a:latin typeface="Calibri" panose="020F0502020204030204" pitchFamily="34" charset="0"/>
                <a:cs typeface="Calibri" panose="020F0502020204030204" pitchFamily="34" charset="0"/>
              </a:rPr>
              <a:t>Create Package </a:t>
            </a:r>
            <a:endParaRPr lang="en-US" sz="2400" dirty="0" smtClean="0"/>
          </a:p>
          <a:p>
            <a:pPr algn="ctr"/>
            <a:endParaRPr lang="en-US" sz="2400" dirty="0"/>
          </a:p>
        </p:txBody>
      </p:sp>
      <p:pic>
        <p:nvPicPr>
          <p:cNvPr id="6" name="Picture 5" descr="Screenshot (39).png"/>
          <p:cNvPicPr>
            <a:picLocks noChangeAspect="1"/>
          </p:cNvPicPr>
          <p:nvPr/>
        </p:nvPicPr>
        <p:blipFill>
          <a:blip r:embed="rId2"/>
          <a:stretch>
            <a:fillRect/>
          </a:stretch>
        </p:blipFill>
        <p:spPr>
          <a:xfrm>
            <a:off x="972000" y="1072800"/>
            <a:ext cx="10051200" cy="538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50147" y="403200"/>
            <a:ext cx="2453172" cy="830997"/>
          </a:xfrm>
          <a:prstGeom prst="rect">
            <a:avLst/>
          </a:prstGeom>
        </p:spPr>
        <p:txBody>
          <a:bodyPr wrap="square">
            <a:spAutoFit/>
          </a:bodyPr>
          <a:lstStyle/>
          <a:p>
            <a:pPr algn="ctr"/>
            <a:r>
              <a:rPr lang="en-IN" sz="2400" b="1" u="sng" dirty="0" smtClean="0">
                <a:latin typeface="Calibri" panose="020F0502020204030204" pitchFamily="34" charset="0"/>
                <a:cs typeface="Calibri" panose="020F0502020204030204" pitchFamily="34" charset="0"/>
              </a:rPr>
              <a:t>Manage Package </a:t>
            </a:r>
            <a:endParaRPr lang="en-US" sz="2400" dirty="0" smtClean="0"/>
          </a:p>
          <a:p>
            <a:pPr algn="ctr"/>
            <a:endParaRPr lang="en-US" sz="2400" dirty="0"/>
          </a:p>
        </p:txBody>
      </p:sp>
      <p:pic>
        <p:nvPicPr>
          <p:cNvPr id="8" name="Picture 7" descr="Screenshot (40).png"/>
          <p:cNvPicPr>
            <a:picLocks noChangeAspect="1"/>
          </p:cNvPicPr>
          <p:nvPr/>
        </p:nvPicPr>
        <p:blipFill>
          <a:blip r:embed="rId2"/>
          <a:stretch>
            <a:fillRect/>
          </a:stretch>
        </p:blipFill>
        <p:spPr>
          <a:xfrm>
            <a:off x="928800" y="1029600"/>
            <a:ext cx="10202400" cy="550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50147" y="403200"/>
            <a:ext cx="2453172" cy="830997"/>
          </a:xfrm>
          <a:prstGeom prst="rect">
            <a:avLst/>
          </a:prstGeom>
        </p:spPr>
        <p:txBody>
          <a:bodyPr wrap="square">
            <a:spAutoFit/>
          </a:bodyPr>
          <a:lstStyle/>
          <a:p>
            <a:pPr algn="ctr"/>
            <a:r>
              <a:rPr lang="en-IN" sz="2400" b="1" u="sng" dirty="0" smtClean="0">
                <a:latin typeface="Calibri" panose="020F0502020204030204" pitchFamily="34" charset="0"/>
                <a:cs typeface="Calibri" panose="020F0502020204030204" pitchFamily="34" charset="0"/>
              </a:rPr>
              <a:t>Manage User </a:t>
            </a:r>
            <a:endParaRPr lang="en-US" sz="2400" dirty="0" smtClean="0"/>
          </a:p>
          <a:p>
            <a:pPr algn="ctr"/>
            <a:endParaRPr lang="en-US" sz="2400" dirty="0"/>
          </a:p>
        </p:txBody>
      </p:sp>
      <p:pic>
        <p:nvPicPr>
          <p:cNvPr id="7" name="Picture 6" descr="Screenshot (41).png"/>
          <p:cNvPicPr>
            <a:picLocks noChangeAspect="1"/>
          </p:cNvPicPr>
          <p:nvPr/>
        </p:nvPicPr>
        <p:blipFill>
          <a:blip r:embed="rId2"/>
          <a:stretch>
            <a:fillRect/>
          </a:stretch>
        </p:blipFill>
        <p:spPr>
          <a:xfrm>
            <a:off x="763200" y="1015200"/>
            <a:ext cx="10418400" cy="552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50147" y="403200"/>
            <a:ext cx="2453172" cy="830997"/>
          </a:xfrm>
          <a:prstGeom prst="rect">
            <a:avLst/>
          </a:prstGeom>
        </p:spPr>
        <p:txBody>
          <a:bodyPr wrap="square">
            <a:spAutoFit/>
          </a:bodyPr>
          <a:lstStyle/>
          <a:p>
            <a:pPr algn="ctr"/>
            <a:r>
              <a:rPr lang="en-IN" sz="2400" b="1" u="sng" dirty="0" smtClean="0">
                <a:latin typeface="Calibri" panose="020F0502020204030204" pitchFamily="34" charset="0"/>
                <a:cs typeface="Calibri" panose="020F0502020204030204" pitchFamily="34" charset="0"/>
              </a:rPr>
              <a:t>Manage Booking </a:t>
            </a:r>
            <a:endParaRPr lang="en-US" sz="2400" dirty="0" smtClean="0"/>
          </a:p>
          <a:p>
            <a:pPr algn="ctr"/>
            <a:endParaRPr lang="en-US" sz="2400" dirty="0"/>
          </a:p>
        </p:txBody>
      </p:sp>
      <p:pic>
        <p:nvPicPr>
          <p:cNvPr id="6" name="Picture 5" descr="Screenshot (42).png"/>
          <p:cNvPicPr>
            <a:picLocks noChangeAspect="1"/>
          </p:cNvPicPr>
          <p:nvPr/>
        </p:nvPicPr>
        <p:blipFill>
          <a:blip r:embed="rId2"/>
          <a:stretch>
            <a:fillRect/>
          </a:stretch>
        </p:blipFill>
        <p:spPr>
          <a:xfrm>
            <a:off x="734400" y="1022400"/>
            <a:ext cx="10555200"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65507" y="160814"/>
            <a:ext cx="2788136" cy="523220"/>
          </a:xfrm>
          <a:prstGeom prst="rect">
            <a:avLst/>
          </a:prstGeom>
        </p:spPr>
        <p:txBody>
          <a:bodyPr wrap="none">
            <a:spAutoFit/>
          </a:bodyPr>
          <a:lstStyle/>
          <a:p>
            <a:r>
              <a:rPr lang="en-US" sz="2800" b="1" u="sng" dirty="0" smtClean="0">
                <a:latin typeface="Calibri" pitchFamily="34" charset="0"/>
                <a:cs typeface="Calibri" pitchFamily="34" charset="0"/>
              </a:rPr>
              <a:t>Manage Payment</a:t>
            </a:r>
            <a:endParaRPr lang="en-US" sz="2800" b="1" u="sng" dirty="0">
              <a:latin typeface="Calibri" pitchFamily="34" charset="0"/>
              <a:cs typeface="Calibri" pitchFamily="34"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4400" y="919811"/>
            <a:ext cx="10519200" cy="5646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421940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50147" y="403200"/>
            <a:ext cx="2453172" cy="830997"/>
          </a:xfrm>
          <a:prstGeom prst="rect">
            <a:avLst/>
          </a:prstGeom>
        </p:spPr>
        <p:txBody>
          <a:bodyPr wrap="square">
            <a:spAutoFit/>
          </a:bodyPr>
          <a:lstStyle/>
          <a:p>
            <a:pPr algn="ctr"/>
            <a:r>
              <a:rPr lang="en-IN" sz="2400" b="1" u="sng" dirty="0" smtClean="0">
                <a:latin typeface="Calibri" panose="020F0502020204030204" pitchFamily="34" charset="0"/>
                <a:cs typeface="Calibri" panose="020F0502020204030204" pitchFamily="34" charset="0"/>
              </a:rPr>
              <a:t>Manage Enquiry </a:t>
            </a:r>
            <a:endParaRPr lang="en-US" sz="2400" dirty="0" smtClean="0"/>
          </a:p>
          <a:p>
            <a:pPr algn="ctr"/>
            <a:endParaRPr lang="en-US" sz="2400" dirty="0"/>
          </a:p>
        </p:txBody>
      </p:sp>
      <p:pic>
        <p:nvPicPr>
          <p:cNvPr id="6" name="Picture 5" descr="Screenshot (43).png"/>
          <p:cNvPicPr>
            <a:picLocks noChangeAspect="1"/>
          </p:cNvPicPr>
          <p:nvPr/>
        </p:nvPicPr>
        <p:blipFill>
          <a:blip r:embed="rId2"/>
          <a:stretch>
            <a:fillRect/>
          </a:stretch>
        </p:blipFill>
        <p:spPr>
          <a:xfrm>
            <a:off x="820800" y="979200"/>
            <a:ext cx="10490400" cy="555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67473" y="302400"/>
            <a:ext cx="2929007" cy="523220"/>
          </a:xfrm>
          <a:prstGeom prst="rect">
            <a:avLst/>
          </a:prstGeom>
        </p:spPr>
        <p:txBody>
          <a:bodyPr wrap="none">
            <a:spAutoFit/>
          </a:bodyPr>
          <a:lstStyle/>
          <a:p>
            <a:r>
              <a:rPr lang="en-IN" sz="2800" b="1" u="sng" dirty="0" smtClean="0">
                <a:latin typeface="Times New Roman" panose="02020603050405020304" pitchFamily="18" charset="0"/>
                <a:cs typeface="Times New Roman" panose="02020603050405020304" pitchFamily="18" charset="0"/>
              </a:rPr>
              <a:t>Change Password</a:t>
            </a:r>
            <a:endParaRPr lang="en-US" sz="2800" u="sng" dirty="0"/>
          </a:p>
        </p:txBody>
      </p:sp>
      <p:pic>
        <p:nvPicPr>
          <p:cNvPr id="3" name="Picture 2"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85599" y="972000"/>
            <a:ext cx="10317601" cy="562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5324" y="828001"/>
            <a:ext cx="10673475" cy="4585871"/>
          </a:xfrm>
          <a:prstGeom prst="rect">
            <a:avLst/>
          </a:prstGeom>
        </p:spPr>
        <p:txBody>
          <a:bodyPr wrap="square">
            <a:spAutoFit/>
          </a:bodyPr>
          <a:lstStyle/>
          <a:p>
            <a:pPr algn="ctr"/>
            <a:r>
              <a:rPr lang="en-IN" sz="3200" b="1" u="sng" dirty="0" smtClean="0">
                <a:latin typeface="Calibri" pitchFamily="34" charset="0"/>
                <a:cs typeface="Calibri" pitchFamily="34" charset="0"/>
              </a:rPr>
              <a:t>Testing and Implementations</a:t>
            </a:r>
          </a:p>
          <a:p>
            <a:endParaRPr lang="en-IN" dirty="0" smtClean="0">
              <a:latin typeface="Times New Roman" panose="02020603050405020304" pitchFamily="18" charset="0"/>
              <a:cs typeface="Times New Roman" panose="02020603050405020304" pitchFamily="18" charset="0"/>
            </a:endParaRPr>
          </a:p>
          <a:p>
            <a:endParaRPr lang="en-IN" dirty="0" smtClean="0">
              <a:latin typeface="Times New Roman" panose="02020603050405020304" pitchFamily="18" charset="0"/>
              <a:cs typeface="Times New Roman" panose="02020603050405020304" pitchFamily="18" charset="0"/>
            </a:endParaRPr>
          </a:p>
          <a:p>
            <a:endParaRPr lang="en-IN" sz="2800" dirty="0" smtClean="0">
              <a:latin typeface="Times New Roman" panose="02020603050405020304" pitchFamily="18" charset="0"/>
              <a:cs typeface="Times New Roman" panose="02020603050405020304" pitchFamily="18" charset="0"/>
            </a:endParaRPr>
          </a:p>
          <a:p>
            <a:endParaRPr lang="en-IN" sz="2800" dirty="0" smtClean="0">
              <a:latin typeface="Times New Roman" panose="02020603050405020304" pitchFamily="18" charset="0"/>
              <a:cs typeface="Times New Roman" panose="02020603050405020304" pitchFamily="18" charset="0"/>
            </a:endParaRPr>
          </a:p>
          <a:p>
            <a:endParaRPr lang="en-IN" sz="2800" dirty="0" smtClean="0">
              <a:latin typeface="Times New Roman" panose="02020603050405020304" pitchFamily="18" charset="0"/>
              <a:cs typeface="Times New Roman" panose="02020603050405020304" pitchFamily="18" charset="0"/>
            </a:endParaRPr>
          </a:p>
          <a:p>
            <a:endParaRPr lang="en-IN" sz="2800" dirty="0" smtClean="0">
              <a:latin typeface="Times New Roman" panose="02020603050405020304" pitchFamily="18" charset="0"/>
              <a:cs typeface="Times New Roman" panose="02020603050405020304" pitchFamily="18" charset="0"/>
            </a:endParaRPr>
          </a:p>
          <a:p>
            <a:endParaRPr lang="en-IN" sz="2800" dirty="0" smtClean="0">
              <a:latin typeface="Times New Roman" panose="02020603050405020304" pitchFamily="18" charset="0"/>
              <a:cs typeface="Times New Roman" panose="02020603050405020304" pitchFamily="18" charset="0"/>
            </a:endParaRPr>
          </a:p>
          <a:p>
            <a:endParaRPr lang="en-IN" sz="2800" dirty="0" smtClean="0">
              <a:latin typeface="Times New Roman" panose="02020603050405020304" pitchFamily="18" charset="0"/>
              <a:cs typeface="Times New Roman" panose="02020603050405020304" pitchFamily="18" charset="0"/>
            </a:endParaRPr>
          </a:p>
          <a:p>
            <a:endParaRPr lang="en-IN" sz="2800" dirty="0" smtClean="0">
              <a:latin typeface="Times New Roman" panose="02020603050405020304" pitchFamily="18" charset="0"/>
              <a:cs typeface="Times New Roman" panose="02020603050405020304" pitchFamily="18" charset="0"/>
            </a:endParaRPr>
          </a:p>
          <a:p>
            <a:endParaRPr lang="en-US" sz="2800" dirty="0"/>
          </a:p>
        </p:txBody>
      </p:sp>
      <p:sp>
        <p:nvSpPr>
          <p:cNvPr id="3" name="Rectangle 2"/>
          <p:cNvSpPr/>
          <p:nvPr/>
        </p:nvSpPr>
        <p:spPr>
          <a:xfrm>
            <a:off x="2477775" y="100709"/>
            <a:ext cx="6677783" cy="707886"/>
          </a:xfrm>
          <a:prstGeom prst="rect">
            <a:avLst/>
          </a:prstGeom>
        </p:spPr>
        <p:txBody>
          <a:bodyPr wrap="square">
            <a:spAutoFit/>
          </a:bodyPr>
          <a:lstStyle/>
          <a:p>
            <a:pPr algn="ctr"/>
            <a:r>
              <a:rPr lang="en-IN" sz="4000" b="1" u="sng" dirty="0" smtClean="0">
                <a:latin typeface="Calibri" pitchFamily="34" charset="0"/>
                <a:cs typeface="Calibri" pitchFamily="34" charset="0"/>
              </a:rPr>
              <a:t>CHAPTER 4</a:t>
            </a:r>
            <a:endParaRPr lang="en-US" sz="4000" u="sng" dirty="0">
              <a:latin typeface="Calibri" pitchFamily="34" charset="0"/>
              <a:cs typeface="Calibri" pitchFamily="34" charset="0"/>
            </a:endParaRPr>
          </a:p>
        </p:txBody>
      </p:sp>
      <p:pic>
        <p:nvPicPr>
          <p:cNvPr id="4" name="Image 198" descr="test2.jpeg"/>
          <p:cNvPicPr/>
          <p:nvPr/>
        </p:nvPicPr>
        <p:blipFill>
          <a:blip r:embed="rId2" cstate="print"/>
          <a:stretch>
            <a:fillRect/>
          </a:stretch>
        </p:blipFill>
        <p:spPr>
          <a:xfrm>
            <a:off x="2563200" y="1563855"/>
            <a:ext cx="6948000" cy="511268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7429" y="66676"/>
            <a:ext cx="9448800" cy="1028700"/>
          </a:xfrm>
        </p:spPr>
        <p:txBody>
          <a:bodyPr>
            <a:normAutofit/>
          </a:bodyPr>
          <a:lstStyle/>
          <a:p>
            <a:pPr algn="ctr"/>
            <a:r>
              <a:rPr lang="en-GB" sz="4800" dirty="0" smtClean="0">
                <a:latin typeface="Calibri" pitchFamily="34" charset="0"/>
                <a:cs typeface="Calibri" pitchFamily="34" charset="0"/>
              </a:rPr>
              <a:t>   </a:t>
            </a:r>
            <a:r>
              <a:rPr lang="en-GB" sz="3200" b="1" u="sng" dirty="0" smtClean="0">
                <a:latin typeface="Calibri" pitchFamily="34" charset="0"/>
                <a:cs typeface="Calibri" pitchFamily="34" charset="0"/>
              </a:rPr>
              <a:t>1.2) Objective of project  </a:t>
            </a:r>
            <a:endParaRPr lang="gu-IN" sz="3200" b="1" u="sng" dirty="0">
              <a:latin typeface="Calibri" pitchFamily="34" charset="0"/>
            </a:endParaRPr>
          </a:p>
        </p:txBody>
      </p:sp>
      <p:sp>
        <p:nvSpPr>
          <p:cNvPr id="3" name="Subtitle 2"/>
          <p:cNvSpPr>
            <a:spLocks noGrp="1"/>
          </p:cNvSpPr>
          <p:nvPr>
            <p:ph type="subTitle" idx="1"/>
          </p:nvPr>
        </p:nvSpPr>
        <p:spPr>
          <a:xfrm>
            <a:off x="247650" y="1295400"/>
            <a:ext cx="11753849" cy="5391150"/>
          </a:xfrm>
        </p:spPr>
        <p:txBody>
          <a:bodyPr>
            <a:normAutofit/>
          </a:bodyPr>
          <a:lstStyle/>
          <a:p>
            <a:pPr lvl="0">
              <a:buFont typeface="Wingdings" pitchFamily="2" charset="2"/>
              <a:buChar char="Ø"/>
            </a:pPr>
            <a:endParaRPr lang="en-US" sz="2000" dirty="0" smtClean="0">
              <a:latin typeface="Calibri" pitchFamily="34" charset="0"/>
              <a:cs typeface="Calibri" pitchFamily="34" charset="0"/>
            </a:endParaRPr>
          </a:p>
          <a:p>
            <a:pPr lvl="0">
              <a:buClrTx/>
              <a:buFont typeface="Wingdings" pitchFamily="2" charset="2"/>
              <a:buChar char="Ø"/>
            </a:pPr>
            <a:r>
              <a:rPr lang="en-US" sz="2000" dirty="0" smtClean="0">
                <a:latin typeface="Calibri" pitchFamily="34" charset="0"/>
                <a:cs typeface="Calibri" pitchFamily="34" charset="0"/>
              </a:rPr>
              <a:t> 	The main objective of the Tourism Management System is to manage the details of Customer, Hotel 	Booking, Cancellation and Tourism places. It manages all the information about Users, Hotel, Packages etc.</a:t>
            </a:r>
          </a:p>
          <a:p>
            <a:pPr lvl="0">
              <a:buClrTx/>
            </a:pPr>
            <a:endParaRPr lang="en-US" sz="2000" dirty="0" smtClean="0">
              <a:latin typeface="Calibri" pitchFamily="34" charset="0"/>
              <a:cs typeface="Calibri" pitchFamily="34" charset="0"/>
            </a:endParaRPr>
          </a:p>
          <a:p>
            <a:pPr lvl="0">
              <a:buClrTx/>
              <a:buFont typeface="Wingdings" pitchFamily="2" charset="2"/>
              <a:buChar char="Ø"/>
            </a:pPr>
            <a:r>
              <a:rPr lang="en-US" sz="2000" dirty="0" smtClean="0">
                <a:latin typeface="Calibri" pitchFamily="34" charset="0"/>
                <a:cs typeface="Calibri" pitchFamily="34" charset="0"/>
              </a:rPr>
              <a:t>	This website will help in accessing the information related to the travel to the particular destination with 	great ease. The users can track the information related to their tours with great ease through this 	application. The travel agency information can also be obtained through this website. </a:t>
            </a:r>
          </a:p>
          <a:p>
            <a:pPr>
              <a:buClrTx/>
            </a:pPr>
            <a:endParaRPr lang="en-US" sz="2000" dirty="0" smtClean="0">
              <a:latin typeface="Calibri" pitchFamily="34" charset="0"/>
              <a:cs typeface="Calibri" pitchFamily="34" charset="0"/>
            </a:endParaRPr>
          </a:p>
          <a:p>
            <a:pPr>
              <a:buClrTx/>
              <a:buFont typeface="Wingdings" pitchFamily="2" charset="2"/>
              <a:buChar char="Ø"/>
            </a:pPr>
            <a:r>
              <a:rPr lang="en-US" sz="2000" dirty="0" smtClean="0">
                <a:latin typeface="Calibri" pitchFamily="34" charset="0"/>
                <a:cs typeface="Calibri" pitchFamily="34" charset="0"/>
              </a:rPr>
              <a:t> 	Tourists can register by providing personal details, make new reservation and book only one hotel and 	 	package and can make cancellation.</a:t>
            </a:r>
          </a:p>
          <a:p>
            <a:pPr lvl="0"/>
            <a:endParaRPr lang="en-US" dirty="0" smtClean="0">
              <a:latin typeface="Calibri" pitchFamily="34" charset="0"/>
              <a:cs typeface="Calibri" pitchFamily="34" charset="0"/>
            </a:endParaRPr>
          </a:p>
          <a:p>
            <a:endParaRPr lang="gu-IN" dirty="0">
              <a:latin typeface="Calibri" pitchFamily="34" charset="0"/>
            </a:endParaRPr>
          </a:p>
        </p:txBody>
      </p:sp>
    </p:spTree>
    <p:extLst>
      <p:ext uri="{BB962C8B-B14F-4D97-AF65-F5344CB8AC3E}">
        <p14:creationId xmlns="" xmlns:p14="http://schemas.microsoft.com/office/powerpoint/2010/main" val="1374571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B45E211E-7724-BE21-8094-8F7657492E66}"/>
              </a:ext>
            </a:extLst>
          </p:cNvPr>
          <p:cNvSpPr>
            <a:spLocks noGrp="1"/>
          </p:cNvSpPr>
          <p:nvPr>
            <p:ph type="title"/>
          </p:nvPr>
        </p:nvSpPr>
        <p:spPr>
          <a:xfrm>
            <a:off x="1217614" y="188640"/>
            <a:ext cx="9753600" cy="562074"/>
          </a:xfrm>
        </p:spPr>
        <p:txBody>
          <a:bodyPr>
            <a:noAutofit/>
          </a:bodyPr>
          <a:lstStyle/>
          <a:p>
            <a:pPr algn="ctr"/>
            <a:r>
              <a:rPr lang="en-IN" sz="3600" b="1" u="sng" dirty="0">
                <a:effectLst/>
                <a:latin typeface="Calibri" panose="020F0502020204030204" pitchFamily="34" charset="0"/>
                <a:ea typeface="Calibri" panose="020F0502020204030204" pitchFamily="34" charset="0"/>
                <a:cs typeface="Calibri" panose="020F0502020204030204" pitchFamily="34" charset="0"/>
              </a:rPr>
              <a:t>4.1 Testing Approach Used</a:t>
            </a:r>
            <a:endParaRPr lang="en-IN" sz="3600" dirty="0">
              <a:latin typeface="Calibri" panose="020F0502020204030204" pitchFamily="34" charset="0"/>
              <a:ea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 xmlns:a16="http://schemas.microsoft.com/office/drawing/2014/main" id="{2CFAD5FA-3F5A-DB93-3727-1C118AA27E81}"/>
              </a:ext>
            </a:extLst>
          </p:cNvPr>
          <p:cNvSpPr txBox="1">
            <a:spLocks/>
          </p:cNvSpPr>
          <p:nvPr/>
        </p:nvSpPr>
        <p:spPr>
          <a:xfrm>
            <a:off x="1217614" y="1196752"/>
            <a:ext cx="9753600" cy="5661248"/>
          </a:xfrm>
          <a:prstGeom prst="rect">
            <a:avLst/>
          </a:prstGeom>
        </p:spPr>
        <p:txBody>
          <a:bodyPr vert="horz" lIns="91440" tIns="45720" rIns="91440" bIns="45720" rtlCol="0" anchor="t">
            <a:normAutofit lnSpcReduction="10000"/>
          </a:bodyPr>
          <a:lstStyle/>
          <a:p>
            <a:pPr marL="342900" marR="0" lvl="0" indent="-342900" algn="just" defTabSz="457200" rtl="0" eaLnBrk="1" fontAlgn="auto" latinLnBrk="0" hangingPunct="1">
              <a:lnSpc>
                <a:spcPct val="107000"/>
              </a:lnSpc>
              <a:spcBef>
                <a:spcPct val="20000"/>
              </a:spcBef>
              <a:spcAft>
                <a:spcPts val="800"/>
              </a:spcAft>
              <a:buSzPct val="80000"/>
              <a:buFont typeface="Wingdings" pitchFamily="2" charset="2"/>
              <a:buChar char=""/>
              <a:tabLst/>
              <a:defRPr/>
            </a:pPr>
            <a:r>
              <a:rPr kumimoji="0" lang="en-IN"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The phases of system development life cycle tests system design.</a:t>
            </a:r>
            <a:endParaRPr kumimoji="0" lang="en-US"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defTabSz="457200" rtl="0" eaLnBrk="1" fontAlgn="auto" latinLnBrk="0" hangingPunct="1">
              <a:lnSpc>
                <a:spcPct val="107000"/>
              </a:lnSpc>
              <a:spcBef>
                <a:spcPct val="20000"/>
              </a:spcBef>
              <a:spcAft>
                <a:spcPts val="800"/>
              </a:spcAft>
              <a:buSzPct val="80000"/>
              <a:buFont typeface="Wingdings" pitchFamily="2" charset="2"/>
              <a:buChar char=""/>
              <a:tabLst/>
              <a:defRPr/>
            </a:pPr>
            <a:r>
              <a:rPr kumimoji="0" lang="en-IN"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Testing of system decides whether the newly designed system works properly or not. After the development of documentation manually about the system this stage is checked. </a:t>
            </a:r>
            <a:endParaRPr kumimoji="0" lang="en-US"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defTabSz="457200" rtl="0" eaLnBrk="1" fontAlgn="auto" latinLnBrk="0" hangingPunct="1">
              <a:lnSpc>
                <a:spcPct val="107000"/>
              </a:lnSpc>
              <a:spcBef>
                <a:spcPct val="20000"/>
              </a:spcBef>
              <a:spcAft>
                <a:spcPts val="800"/>
              </a:spcAft>
              <a:buSzPct val="80000"/>
              <a:buFont typeface="Wingdings" pitchFamily="2" charset="2"/>
              <a:buChar char=""/>
              <a:tabLst/>
              <a:defRPr/>
            </a:pPr>
            <a:r>
              <a:rPr kumimoji="0" lang="en-IN"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And if the system working properly then it will be considered for implementation and if isn’t then it will be considered for implementation and if isn’t then system analyst is informed to find out generated errors or problems and to find out its solutions. </a:t>
            </a:r>
            <a:endParaRPr kumimoji="0" lang="en-US"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defTabSz="457200" rtl="0" eaLnBrk="1" fontAlgn="auto" latinLnBrk="0" hangingPunct="1">
              <a:lnSpc>
                <a:spcPct val="107000"/>
              </a:lnSpc>
              <a:spcBef>
                <a:spcPct val="20000"/>
              </a:spcBef>
              <a:spcAft>
                <a:spcPts val="800"/>
              </a:spcAft>
              <a:buSzPct val="80000"/>
              <a:buFont typeface="Wingdings" pitchFamily="2" charset="2"/>
              <a:buChar char=""/>
              <a:tabLst/>
              <a:defRPr/>
            </a:pPr>
            <a:r>
              <a:rPr kumimoji="0" lang="en-IN"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This process is known as debugging. For any software system testing means to check out it’s coding.</a:t>
            </a:r>
            <a:endParaRPr kumimoji="0" lang="en-US"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defTabSz="457200" rtl="0" eaLnBrk="1" fontAlgn="auto" latinLnBrk="0" hangingPunct="1">
              <a:lnSpc>
                <a:spcPct val="107000"/>
              </a:lnSpc>
              <a:spcBef>
                <a:spcPct val="20000"/>
              </a:spcBef>
              <a:spcAft>
                <a:spcPts val="800"/>
              </a:spcAft>
              <a:buSzPct val="80000"/>
              <a:buFont typeface="Wingdings" pitchFamily="2" charset="2"/>
              <a:buChar char=""/>
              <a:tabLst/>
              <a:defRPr/>
            </a:pPr>
            <a:r>
              <a:rPr kumimoji="0" lang="en-IN"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If there is not any problem in the coding then that code is proper and efficient to design. </a:t>
            </a:r>
            <a:endParaRPr kumimoji="0" lang="en-US"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defTabSz="457200" rtl="0" eaLnBrk="1" fontAlgn="auto" latinLnBrk="0" hangingPunct="1">
              <a:lnSpc>
                <a:spcPct val="107000"/>
              </a:lnSpc>
              <a:spcBef>
                <a:spcPct val="20000"/>
              </a:spcBef>
              <a:spcAft>
                <a:spcPts val="800"/>
              </a:spcAft>
              <a:buSzPct val="80000"/>
              <a:buFont typeface="Wingdings" pitchFamily="2" charset="2"/>
              <a:buChar char=""/>
              <a:tabLst/>
              <a:defRPr/>
            </a:pPr>
            <a:r>
              <a:rPr kumimoji="0" lang="en-IN"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Especially, database errors annoyed us but at last we solved it, successfully. Some of the errors are listed below with their cause and solution.</a:t>
            </a:r>
            <a:endParaRPr kumimoji="0" lang="en-US" sz="22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defTabSz="457200" rtl="0" eaLnBrk="1" fontAlgn="auto" latinLnBrk="0" hangingPunct="1">
              <a:lnSpc>
                <a:spcPct val="107000"/>
              </a:lnSpc>
              <a:spcBef>
                <a:spcPct val="20000"/>
              </a:spcBef>
              <a:spcAft>
                <a:spcPts val="800"/>
              </a:spcAft>
              <a:buSzPct val="80000"/>
              <a:buFont typeface="Wingdings" pitchFamily="2" charset="2"/>
              <a:buChar char=""/>
              <a:tabLst/>
              <a:defRPr/>
            </a:pPr>
            <a:endParaRPr kumimoji="0" lang="en-US" sz="18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ct val="20000"/>
              </a:spcBef>
              <a:spcAft>
                <a:spcPts val="600"/>
              </a:spcAft>
              <a:buSzPct val="80000"/>
              <a:buFont typeface="Wingdings" pitchFamily="2" charset="2"/>
              <a:buChar char=""/>
              <a:tabLst/>
              <a:defRPr/>
            </a:pPr>
            <a:endParaRPr kumimoji="0" lang="en-IN" sz="1800" b="0" i="0" u="none" strike="noStrike" kern="1200" cap="none" spc="0" normalizeH="0" baseline="0" noProof="0" dirty="0">
              <a:ln>
                <a:noFill/>
              </a:ln>
              <a:effectLst/>
              <a:uLnTx/>
              <a:uFillTx/>
              <a:latin typeface="+mn-lt"/>
              <a:ea typeface="+mn-ea"/>
              <a:cs typeface="+mn-cs"/>
            </a:endParaRPr>
          </a:p>
        </p:txBody>
      </p:sp>
    </p:spTree>
    <p:extLst>
      <p:ext uri="{BB962C8B-B14F-4D97-AF65-F5344CB8AC3E}">
        <p14:creationId xmlns="" xmlns:p14="http://schemas.microsoft.com/office/powerpoint/2010/main" val="36400426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6A1D86F7-7156-3491-08E9-66C682EFFD92}"/>
              </a:ext>
            </a:extLst>
          </p:cNvPr>
          <p:cNvSpPr>
            <a:spLocks noGrp="1"/>
          </p:cNvSpPr>
          <p:nvPr>
            <p:ph type="title"/>
          </p:nvPr>
        </p:nvSpPr>
        <p:spPr>
          <a:xfrm>
            <a:off x="1217614" y="274638"/>
            <a:ext cx="9753600" cy="1138138"/>
          </a:xfrm>
        </p:spPr>
        <p:txBody>
          <a:bodyPr/>
          <a:lstStyle/>
          <a:p>
            <a:r>
              <a:rPr lang="en-IN" sz="2800" b="1" dirty="0">
                <a:effectLst/>
                <a:latin typeface="Calibri" panose="020F0502020204030204" pitchFamily="34" charset="0"/>
                <a:ea typeface="Times New Roman" panose="02020603050405020304" pitchFamily="18" charset="0"/>
                <a:cs typeface="Times New Roman" panose="02020603050405020304" pitchFamily="18" charset="0"/>
              </a:rPr>
              <a:t>1) Black-box Testing</a:t>
            </a:r>
            <a:r>
              <a:rPr lang="en-IN" b="1" dirty="0">
                <a:effectLst/>
                <a:latin typeface="Calibri" panose="020F0502020204030204" pitchFamily="34" charset="0"/>
                <a:ea typeface="Times New Roman" panose="02020603050405020304" pitchFamily="18" charset="0"/>
                <a:cs typeface="Times New Roman" panose="02020603050405020304" pitchFamily="18" charset="0"/>
              </a:rPr>
              <a:t/>
            </a:r>
            <a:br>
              <a:rPr lang="en-IN" b="1"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7" name="Content Placeholder 2">
            <a:extLst>
              <a:ext uri="{FF2B5EF4-FFF2-40B4-BE49-F238E27FC236}">
                <a16:creationId xmlns="" xmlns:a16="http://schemas.microsoft.com/office/drawing/2014/main" id="{831CFD05-B12B-5EF0-5965-395413BB0EDD}"/>
              </a:ext>
            </a:extLst>
          </p:cNvPr>
          <p:cNvSpPr txBox="1">
            <a:spLocks/>
          </p:cNvSpPr>
          <p:nvPr/>
        </p:nvSpPr>
        <p:spPr>
          <a:xfrm>
            <a:off x="1217614" y="1988840"/>
            <a:ext cx="9753600" cy="4183360"/>
          </a:xfrm>
          <a:prstGeom prst="rect">
            <a:avLst/>
          </a:prstGeom>
        </p:spPr>
        <p:txBody>
          <a:bodyPr vert="horz" lIns="91440" tIns="45720" rIns="91440" bIns="45720" rtlCol="0" anchor="t">
            <a:normAutofit/>
          </a:bodyPr>
          <a:lstStyle/>
          <a:p>
            <a:pPr marL="342900" marR="0" lvl="0" indent="-342900" algn="just" defTabSz="457200" rtl="0" eaLnBrk="1" fontAlgn="auto" latinLnBrk="0" hangingPunct="1">
              <a:lnSpc>
                <a:spcPct val="107000"/>
              </a:lnSpc>
              <a:spcBef>
                <a:spcPct val="20000"/>
              </a:spcBef>
              <a:spcAft>
                <a:spcPts val="205"/>
              </a:spcAft>
              <a:buSzPct val="80000"/>
              <a:buFont typeface="Wingdings" pitchFamily="2" charset="2"/>
              <a:buChar char="Ø"/>
              <a:tabLst/>
              <a:defRPr/>
            </a:pPr>
            <a:r>
              <a:rPr kumimoji="0" lang="en-IN"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Interface errors </a:t>
            </a:r>
            <a:endParaRPr kumimoji="0" lang="en-US"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457200" rtl="0" eaLnBrk="1" fontAlgn="auto" latinLnBrk="0" hangingPunct="1">
              <a:lnSpc>
                <a:spcPct val="107000"/>
              </a:lnSpc>
              <a:spcBef>
                <a:spcPct val="20000"/>
              </a:spcBef>
              <a:spcAft>
                <a:spcPts val="205"/>
              </a:spcAft>
              <a:buSzPct val="80000"/>
              <a:buFont typeface="Wingdings" pitchFamily="2" charset="2"/>
              <a:buChar char="Ø"/>
              <a:tabLst/>
              <a:defRPr/>
            </a:pPr>
            <a:r>
              <a:rPr kumimoji="0" lang="en-IN"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Errors I fetching external date </a:t>
            </a:r>
            <a:endParaRPr kumimoji="0" lang="en-US"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457200" rtl="0" eaLnBrk="1" fontAlgn="auto" latinLnBrk="0" hangingPunct="1">
              <a:lnSpc>
                <a:spcPct val="107000"/>
              </a:lnSpc>
              <a:spcBef>
                <a:spcPct val="20000"/>
              </a:spcBef>
              <a:spcAft>
                <a:spcPts val="205"/>
              </a:spcAft>
              <a:buSzPct val="80000"/>
              <a:buFont typeface="Wingdings" pitchFamily="2" charset="2"/>
              <a:buChar char="Ø"/>
              <a:tabLst/>
              <a:defRPr/>
            </a:pPr>
            <a:r>
              <a:rPr kumimoji="0" lang="en-IN"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Behaviour or performance errors </a:t>
            </a:r>
            <a:endParaRPr kumimoji="0" lang="en-US"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457200" rtl="0" eaLnBrk="1" fontAlgn="auto" latinLnBrk="0" hangingPunct="1">
              <a:lnSpc>
                <a:spcPct val="107000"/>
              </a:lnSpc>
              <a:spcBef>
                <a:spcPct val="20000"/>
              </a:spcBef>
              <a:spcAft>
                <a:spcPts val="205"/>
              </a:spcAft>
              <a:buSzPct val="80000"/>
              <a:buFont typeface="Wingdings" pitchFamily="2" charset="2"/>
              <a:buChar char="Ø"/>
              <a:tabLst/>
              <a:defRPr/>
            </a:pPr>
            <a:r>
              <a:rPr kumimoji="0" lang="en-IN"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Incorrect or missing function </a:t>
            </a:r>
            <a:endParaRPr kumimoji="0" lang="en-US"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ct val="20000"/>
              </a:spcBef>
              <a:spcAft>
                <a:spcPts val="600"/>
              </a:spcAft>
              <a:buSzPct val="80000"/>
              <a:buFont typeface="Wingdings" pitchFamily="2" charset="2"/>
              <a:buChar char="Ø"/>
              <a:tabLst/>
              <a:defRPr/>
            </a:pPr>
            <a:r>
              <a:rPr lang="en-IN" sz="2400" dirty="0" smtClean="0">
                <a:latin typeface="Calibri" panose="020F0502020204030204" pitchFamily="34" charset="0"/>
                <a:ea typeface="Calibri" panose="020F0502020204030204" pitchFamily="34" charset="0"/>
                <a:cs typeface="Times New Roman" panose="02020603050405020304" pitchFamily="18" charset="0"/>
              </a:rPr>
              <a:t>  </a:t>
            </a:r>
            <a:r>
              <a:rPr kumimoji="0" lang="en-IN" sz="24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Initialization </a:t>
            </a:r>
            <a:r>
              <a:rPr kumimoji="0" lang="en-IN" sz="2400" b="0" i="0" u="none" strike="noStrike" kern="12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and termination error</a:t>
            </a:r>
            <a:endParaRPr kumimoji="0" lang="en-IN" sz="2400" b="0" i="0" u="none" strike="noStrike" kern="1200" cap="none" spc="0" normalizeH="0" baseline="0" noProof="0" dirty="0" smtClean="0">
              <a:ln>
                <a:noFill/>
              </a:ln>
              <a:effectLst/>
              <a:uLnTx/>
              <a:uFillTx/>
            </a:endParaRPr>
          </a:p>
          <a:p>
            <a:pPr marL="0" marR="0" lvl="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pPr>
            <a:endParaRPr kumimoji="0" lang="en-IN" sz="1800" b="0" i="0" u="none" strike="noStrike" kern="1200" cap="none" spc="0" normalizeH="0" baseline="0" noProof="0" dirty="0">
              <a:ln>
                <a:noFill/>
              </a:ln>
              <a:effectLst/>
              <a:uLnTx/>
              <a:uFillTx/>
              <a:latin typeface="+mn-lt"/>
              <a:ea typeface="+mn-ea"/>
              <a:cs typeface="+mn-cs"/>
            </a:endParaRPr>
          </a:p>
        </p:txBody>
      </p:sp>
      <p:pic>
        <p:nvPicPr>
          <p:cNvPr id="26627" name="docshape183" descr="blackbox.png"/>
          <p:cNvPicPr>
            <a:picLocks noChangeAspect="1" noChangeArrowheads="1"/>
          </p:cNvPicPr>
          <p:nvPr/>
        </p:nvPicPr>
        <p:blipFill>
          <a:blip r:embed="rId2"/>
          <a:srcRect/>
          <a:stretch>
            <a:fillRect/>
          </a:stretch>
        </p:blipFill>
        <p:spPr bwMode="auto">
          <a:xfrm>
            <a:off x="6235200" y="1502026"/>
            <a:ext cx="5477275" cy="32505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30081034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BF500F38-5E8C-8FCF-8A18-99DB6B91A883}"/>
              </a:ext>
            </a:extLst>
          </p:cNvPr>
          <p:cNvSpPr>
            <a:spLocks noGrp="1"/>
          </p:cNvSpPr>
          <p:nvPr>
            <p:ph type="title"/>
          </p:nvPr>
        </p:nvSpPr>
        <p:spPr>
          <a:xfrm>
            <a:off x="1217614" y="274638"/>
            <a:ext cx="9753600" cy="850106"/>
          </a:xfrm>
        </p:spPr>
        <p:txBody>
          <a:bodyPr>
            <a:normAutofit/>
          </a:bodyPr>
          <a:lstStyle/>
          <a:p>
            <a:r>
              <a:rPr lang="en-IN" sz="2800" b="1" dirty="0">
                <a:effectLst/>
                <a:latin typeface="Calibri" panose="020F0502020204030204" pitchFamily="34" charset="0"/>
                <a:ea typeface="Times New Roman" panose="02020603050405020304" pitchFamily="18" charset="0"/>
                <a:cs typeface="Times New Roman" panose="02020603050405020304" pitchFamily="18" charset="0"/>
              </a:rPr>
              <a:t>2) WHITE-box Testing</a:t>
            </a:r>
            <a:endParaRPr lang="en-IN" sz="2800" dirty="0"/>
          </a:p>
        </p:txBody>
      </p:sp>
      <p:sp>
        <p:nvSpPr>
          <p:cNvPr id="6" name="Content Placeholder 2">
            <a:extLst>
              <a:ext uri="{FF2B5EF4-FFF2-40B4-BE49-F238E27FC236}">
                <a16:creationId xmlns="" xmlns:a16="http://schemas.microsoft.com/office/drawing/2014/main" id="{1AA32466-017F-B97C-70A9-CF48247EC723}"/>
              </a:ext>
            </a:extLst>
          </p:cNvPr>
          <p:cNvSpPr txBox="1">
            <a:spLocks/>
          </p:cNvSpPr>
          <p:nvPr/>
        </p:nvSpPr>
        <p:spPr>
          <a:xfrm>
            <a:off x="1217614" y="1828800"/>
            <a:ext cx="9753600" cy="4343400"/>
          </a:xfrm>
          <a:prstGeom prst="rect">
            <a:avLst/>
          </a:prstGeom>
        </p:spPr>
        <p:txBody>
          <a:bodyPr vert="horz" lIns="91440" tIns="45720" rIns="91440" bIns="45720" rtlCol="0" anchor="t">
            <a:normAutofit/>
          </a:bodyPr>
          <a:lstStyle/>
          <a:p>
            <a:pPr marL="342900" marR="0" lvl="0" indent="-342900" algn="just" defTabSz="457200" rtl="0" eaLnBrk="1" fontAlgn="auto" latinLnBrk="0" hangingPunct="1">
              <a:lnSpc>
                <a:spcPct val="107000"/>
              </a:lnSpc>
              <a:spcBef>
                <a:spcPct val="20000"/>
              </a:spcBef>
              <a:spcAft>
                <a:spcPts val="205"/>
              </a:spcAft>
              <a:buClr>
                <a:schemeClr val="tx1"/>
              </a:buClr>
              <a:buSzPct val="80000"/>
              <a:buFont typeface="Wingdings" pitchFamily="2" charset="2"/>
              <a:buChar char="Ø"/>
              <a:tabLst/>
              <a:defRPr/>
            </a:pPr>
            <a:r>
              <a:rPr kumimoji="0" lang="en-IN"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Control flow testing </a:t>
            </a:r>
            <a:endParaRPr kumimoji="0" lang="en-US"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457200" rtl="0" eaLnBrk="1" fontAlgn="auto" latinLnBrk="0" hangingPunct="1">
              <a:lnSpc>
                <a:spcPct val="107000"/>
              </a:lnSpc>
              <a:spcBef>
                <a:spcPct val="20000"/>
              </a:spcBef>
              <a:spcAft>
                <a:spcPts val="205"/>
              </a:spcAft>
              <a:buClr>
                <a:schemeClr val="tx1"/>
              </a:buClr>
              <a:buSzPct val="80000"/>
              <a:buFont typeface="Wingdings" pitchFamily="2" charset="2"/>
              <a:buChar char="Ø"/>
              <a:tabLst/>
              <a:defRPr/>
            </a:pPr>
            <a:r>
              <a:rPr kumimoji="0" lang="en-IN"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Data flow testing </a:t>
            </a:r>
            <a:endParaRPr kumimoji="0" lang="en-US"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457200" rtl="0" eaLnBrk="1" fontAlgn="auto" latinLnBrk="0" hangingPunct="1">
              <a:lnSpc>
                <a:spcPct val="107000"/>
              </a:lnSpc>
              <a:spcBef>
                <a:spcPct val="20000"/>
              </a:spcBef>
              <a:spcAft>
                <a:spcPts val="205"/>
              </a:spcAft>
              <a:buClr>
                <a:schemeClr val="tx1"/>
              </a:buClr>
              <a:buSzPct val="80000"/>
              <a:buFont typeface="Wingdings" pitchFamily="2" charset="2"/>
              <a:buChar char="Ø"/>
              <a:tabLst/>
              <a:defRPr/>
            </a:pPr>
            <a:r>
              <a:rPr kumimoji="0" lang="en-IN"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Branch testing </a:t>
            </a:r>
            <a:endParaRPr kumimoji="0" lang="en-US"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457200" rtl="0" eaLnBrk="1" fontAlgn="auto" latinLnBrk="0" hangingPunct="1">
              <a:lnSpc>
                <a:spcPct val="107000"/>
              </a:lnSpc>
              <a:spcBef>
                <a:spcPct val="20000"/>
              </a:spcBef>
              <a:spcAft>
                <a:spcPts val="205"/>
              </a:spcAft>
              <a:buClr>
                <a:schemeClr val="tx1"/>
              </a:buClr>
              <a:buSzPct val="80000"/>
              <a:buFont typeface="Wingdings" pitchFamily="2" charset="2"/>
              <a:buChar char="Ø"/>
              <a:tabLst/>
              <a:defRPr/>
            </a:pPr>
            <a:r>
              <a:rPr kumimoji="0" lang="en-IN"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Statement coverage </a:t>
            </a:r>
            <a:endParaRPr kumimoji="0" lang="en-US"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457200" rtl="0" eaLnBrk="1" fontAlgn="auto" latinLnBrk="0" hangingPunct="1">
              <a:lnSpc>
                <a:spcPct val="107000"/>
              </a:lnSpc>
              <a:spcBef>
                <a:spcPct val="20000"/>
              </a:spcBef>
              <a:spcAft>
                <a:spcPts val="205"/>
              </a:spcAft>
              <a:buClr>
                <a:schemeClr val="tx1"/>
              </a:buClr>
              <a:buSzPct val="80000"/>
              <a:buFont typeface="Wingdings" pitchFamily="2" charset="2"/>
              <a:buChar char="Ø"/>
              <a:tabLst/>
              <a:defRPr/>
            </a:pPr>
            <a:r>
              <a:rPr kumimoji="0" lang="en-IN"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Decision coverage </a:t>
            </a:r>
            <a:endParaRPr kumimoji="0" lang="en-US"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457200" rtl="0" eaLnBrk="1" fontAlgn="auto" latinLnBrk="0" hangingPunct="1">
              <a:lnSpc>
                <a:spcPct val="107000"/>
              </a:lnSpc>
              <a:spcBef>
                <a:spcPct val="20000"/>
              </a:spcBef>
              <a:spcAft>
                <a:spcPts val="365"/>
              </a:spcAft>
              <a:buClr>
                <a:schemeClr val="tx1"/>
              </a:buClr>
              <a:buSzPct val="80000"/>
              <a:buFont typeface="Wingdings" pitchFamily="2" charset="2"/>
              <a:buChar char="Ø"/>
              <a:tabLst/>
              <a:defRPr/>
            </a:pPr>
            <a:r>
              <a:rPr kumimoji="0" lang="en-IN"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Modified condition/decision coverage</a:t>
            </a:r>
            <a:endParaRPr kumimoji="0" lang="en-US"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457200" rtl="0" eaLnBrk="1" fontAlgn="auto" latinLnBrk="0" hangingPunct="1">
              <a:lnSpc>
                <a:spcPct val="107000"/>
              </a:lnSpc>
              <a:spcBef>
                <a:spcPct val="20000"/>
              </a:spcBef>
              <a:spcAft>
                <a:spcPts val="365"/>
              </a:spcAft>
              <a:buClr>
                <a:schemeClr val="tx1"/>
              </a:buClr>
              <a:buSzPct val="80000"/>
              <a:buFont typeface="Wingdings" pitchFamily="2" charset="2"/>
              <a:buChar char="Ø"/>
              <a:tabLst/>
              <a:defRPr/>
            </a:pPr>
            <a:r>
              <a:rPr kumimoji="0" lang="en-IN"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Path testing </a:t>
            </a:r>
            <a:endParaRPr kumimoji="0" lang="en-US" sz="24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pPr>
            <a:endParaRPr kumimoji="0" lang="en-IN" sz="1800" b="0" i="0" u="none" strike="noStrike" kern="1200" cap="none" spc="0" normalizeH="0" baseline="0" noProof="0" dirty="0">
              <a:ln>
                <a:noFill/>
              </a:ln>
              <a:effectLst/>
              <a:uLnTx/>
              <a:uFillTx/>
              <a:latin typeface="+mn-lt"/>
              <a:ea typeface="+mn-ea"/>
              <a:cs typeface="+mn-cs"/>
            </a:endParaRPr>
          </a:p>
        </p:txBody>
      </p:sp>
      <p:grpSp>
        <p:nvGrpSpPr>
          <p:cNvPr id="25601" name="docshapegroup185"/>
          <p:cNvGrpSpPr>
            <a:grpSpLocks/>
          </p:cNvGrpSpPr>
          <p:nvPr/>
        </p:nvGrpSpPr>
        <p:grpSpPr bwMode="auto">
          <a:xfrm>
            <a:off x="5911200" y="1112425"/>
            <a:ext cx="5726400" cy="3257550"/>
            <a:chOff x="1418" y="269"/>
            <a:chExt cx="9592" cy="5131"/>
          </a:xfrm>
        </p:grpSpPr>
        <p:pic>
          <p:nvPicPr>
            <p:cNvPr id="25602" name="docshape186" descr="whitebox.png"/>
            <p:cNvPicPr>
              <a:picLocks noChangeAspect="1" noChangeArrowheads="1"/>
            </p:cNvPicPr>
            <p:nvPr/>
          </p:nvPicPr>
          <p:blipFill>
            <a:blip r:embed="rId2"/>
            <a:srcRect/>
            <a:stretch>
              <a:fillRect/>
            </a:stretch>
          </p:blipFill>
          <p:spPr bwMode="auto">
            <a:xfrm>
              <a:off x="1418" y="268"/>
              <a:ext cx="9592" cy="5131"/>
            </a:xfrm>
            <a:prstGeom prst="rect">
              <a:avLst/>
            </a:prstGeom>
            <a:noFill/>
          </p:spPr>
        </p:pic>
        <p:pic>
          <p:nvPicPr>
            <p:cNvPr id="25603" name="docshape187" descr="whitebox.png"/>
            <p:cNvPicPr>
              <a:picLocks noChangeAspect="1" noChangeArrowheads="1"/>
            </p:cNvPicPr>
            <p:nvPr/>
          </p:nvPicPr>
          <p:blipFill>
            <a:blip r:embed="rId3"/>
            <a:srcRect/>
            <a:stretch>
              <a:fillRect/>
            </a:stretch>
          </p:blipFill>
          <p:spPr bwMode="auto">
            <a:xfrm>
              <a:off x="1500" y="344"/>
              <a:ext cx="9348" cy="4893"/>
            </a:xfrm>
            <a:prstGeom prst="rect">
              <a:avLst/>
            </a:prstGeom>
            <a:noFill/>
          </p:spPr>
        </p:pic>
        <p:sp>
          <p:nvSpPr>
            <p:cNvPr id="25604" name="docshape188"/>
            <p:cNvSpPr>
              <a:spLocks noChangeArrowheads="1"/>
            </p:cNvSpPr>
            <p:nvPr/>
          </p:nvSpPr>
          <p:spPr bwMode="auto">
            <a:xfrm>
              <a:off x="1470" y="314"/>
              <a:ext cx="9408" cy="4953"/>
            </a:xfrm>
            <a:prstGeom prst="rect">
              <a:avLst/>
            </a:prstGeom>
            <a:noFill/>
            <a:ln w="381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 xmlns:p14="http://schemas.microsoft.com/office/powerpoint/2010/main" val="1605801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207" descr="test.jpg"/>
          <p:cNvPicPr/>
          <p:nvPr/>
        </p:nvPicPr>
        <p:blipFill>
          <a:blip r:embed="rId2" cstate="print"/>
          <a:stretch>
            <a:fillRect/>
          </a:stretch>
        </p:blipFill>
        <p:spPr>
          <a:xfrm>
            <a:off x="5023544" y="1674172"/>
            <a:ext cx="5860111" cy="3653828"/>
          </a:xfrm>
          <a:prstGeom prst="rect">
            <a:avLst/>
          </a:prstGeom>
        </p:spPr>
      </p:pic>
      <p:sp>
        <p:nvSpPr>
          <p:cNvPr id="6" name="Title 1">
            <a:extLst>
              <a:ext uri="{FF2B5EF4-FFF2-40B4-BE49-F238E27FC236}">
                <a16:creationId xmlns="" xmlns:a16="http://schemas.microsoft.com/office/drawing/2014/main" id="{0E2139CE-3B6B-9D77-81E0-F95C1318F068}"/>
              </a:ext>
            </a:extLst>
          </p:cNvPr>
          <p:cNvSpPr txBox="1">
            <a:spLocks/>
          </p:cNvSpPr>
          <p:nvPr/>
        </p:nvSpPr>
        <p:spPr>
          <a:xfrm>
            <a:off x="1217614" y="274638"/>
            <a:ext cx="9753600" cy="922114"/>
          </a:xfrm>
          <a:prstGeom prst="rect">
            <a:avLst/>
          </a:prstGeom>
          <a:effectLst/>
        </p:spPr>
        <p:txBody>
          <a:bodyPr vert="horz" lIns="91440" tIns="45720" rIns="91440" bIns="45720" rtlCol="0" anchor="b">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IN" sz="2800" b="1" i="0" u="sng" strike="noStrike" kern="100" cap="all" spc="0" normalizeH="0" baseline="0" noProof="0" smtClean="0">
                <a:ln w="3175" cmpd="sng">
                  <a:noFill/>
                </a:ln>
                <a:effectLst/>
                <a:uLnTx/>
                <a:uFillTx/>
                <a:latin typeface="Calibri" panose="020F0502020204030204" pitchFamily="34" charset="0"/>
                <a:ea typeface="Calibri" panose="020F0502020204030204" pitchFamily="34" charset="0"/>
                <a:cs typeface="Times New Roman" panose="02020603050405020304" pitchFamily="18" charset="0"/>
              </a:rPr>
              <a:t>Testing Level</a:t>
            </a:r>
            <a:endParaRPr kumimoji="0" lang="en-IN" sz="2800" b="0" i="0" u="none" strike="noStrike" kern="1200" cap="all" spc="0" normalizeH="0" baseline="0" noProof="0" dirty="0">
              <a:ln w="3175" cmpd="sng">
                <a:noFill/>
              </a:ln>
              <a:effectLst/>
              <a:uLnTx/>
              <a:uFillTx/>
              <a:latin typeface="+mj-lt"/>
              <a:ea typeface="+mj-ea"/>
              <a:cs typeface="+mj-cs"/>
            </a:endParaRPr>
          </a:p>
        </p:txBody>
      </p:sp>
      <p:sp>
        <p:nvSpPr>
          <p:cNvPr id="7" name="Content Placeholder 5">
            <a:extLst>
              <a:ext uri="{FF2B5EF4-FFF2-40B4-BE49-F238E27FC236}">
                <a16:creationId xmlns="" xmlns:a16="http://schemas.microsoft.com/office/drawing/2014/main" id="{D74D6786-F90C-C9DC-AF65-3A19F13867F2}"/>
              </a:ext>
            </a:extLst>
          </p:cNvPr>
          <p:cNvSpPr txBox="1">
            <a:spLocks/>
          </p:cNvSpPr>
          <p:nvPr/>
        </p:nvSpPr>
        <p:spPr>
          <a:xfrm>
            <a:off x="1217613" y="1828800"/>
            <a:ext cx="9753600" cy="3077766"/>
          </a:xfrm>
          <a:prstGeom prst="rect">
            <a:avLst/>
          </a:prstGeom>
          <a:noFill/>
        </p:spPr>
        <p:txBody>
          <a:bodyPr vert="horz" wrap="square" lIns="91440" tIns="45720" rIns="91440" bIns="45720" rtlCol="0" anchor="t">
            <a:spAutoFit/>
          </a:bodyPr>
          <a:lstStyle/>
          <a:p>
            <a:pPr marL="45720" marR="0" lvl="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pPr>
            <a:r>
              <a:rPr kumimoji="0" lang="en-IN" sz="2000" b="0" i="0" u="none" strike="noStrike" kern="1200" cap="none" spc="0" normalizeH="0" baseline="0" noProof="0" smtClean="0">
                <a:ln>
                  <a:noFill/>
                </a:ln>
                <a:effectLst/>
                <a:uLnTx/>
                <a:uFillTx/>
                <a:latin typeface="Calibri" panose="020F0502020204030204" pitchFamily="34" charset="0"/>
                <a:ea typeface="Calibri" panose="020F0502020204030204" pitchFamily="34" charset="0"/>
                <a:cs typeface="Calibri" panose="020F0502020204030204" pitchFamily="34" charset="0"/>
              </a:rPr>
              <a:t>1 ) Unit Testing</a:t>
            </a:r>
          </a:p>
          <a:p>
            <a:pPr marL="0" marR="0" lvl="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pPr>
            <a:endParaRPr kumimoji="0" lang="en-IN" sz="2000" b="0" i="0" u="none" strike="noStrike" kern="1200" cap="none" spc="0" normalizeH="0" baseline="0" noProof="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5720" marR="0" lvl="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pPr>
            <a:r>
              <a:rPr kumimoji="0" lang="en-IN" sz="2000" b="0" i="0" u="none" strike="noStrike" kern="1200" cap="none" spc="0" normalizeH="0" baseline="0" noProof="0" smtClean="0">
                <a:ln>
                  <a:noFill/>
                </a:ln>
                <a:effectLst/>
                <a:uLnTx/>
                <a:uFillTx/>
                <a:latin typeface="Calibri" panose="020F0502020204030204" pitchFamily="34" charset="0"/>
                <a:ea typeface="Calibri" panose="020F0502020204030204" pitchFamily="34" charset="0"/>
                <a:cs typeface="Calibri" panose="020F0502020204030204" pitchFamily="34" charset="0"/>
              </a:rPr>
              <a:t>2) Integration Testing</a:t>
            </a:r>
          </a:p>
          <a:p>
            <a:pPr marL="0" marR="0" lvl="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pPr>
            <a:endParaRPr kumimoji="0" lang="en-IN" sz="2000" b="0" i="0" u="none" strike="noStrike" kern="1200" cap="none" spc="0" normalizeH="0" baseline="0" noProof="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5720" marR="0" lvl="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pPr>
            <a:r>
              <a:rPr kumimoji="0" lang="en-IN" sz="2000" b="0" i="0" u="none" strike="noStrike" kern="1200" cap="none" spc="0" normalizeH="0" baseline="0" noProof="0" smtClean="0">
                <a:ln>
                  <a:noFill/>
                </a:ln>
                <a:effectLst/>
                <a:uLnTx/>
                <a:uFillTx/>
                <a:latin typeface="Calibri" panose="020F0502020204030204" pitchFamily="34" charset="0"/>
                <a:ea typeface="Calibri" panose="020F0502020204030204" pitchFamily="34" charset="0"/>
                <a:cs typeface="Calibri" panose="020F0502020204030204" pitchFamily="34" charset="0"/>
              </a:rPr>
              <a:t>3) System Testing</a:t>
            </a:r>
          </a:p>
          <a:p>
            <a:pPr marL="0" marR="0" lvl="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pPr>
            <a:endParaRPr kumimoji="0" lang="en-IN" sz="2000" b="0" i="0" u="none" strike="noStrike" kern="1200" cap="none" spc="0" normalizeH="0" baseline="0" noProof="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5720" marR="0" lvl="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pPr>
            <a:r>
              <a:rPr kumimoji="0" lang="en-IN" sz="2000" b="0" i="0" u="none" strike="noStrike" kern="1200" cap="none" spc="0" normalizeH="0" baseline="0" noProof="0" smtClean="0">
                <a:ln>
                  <a:noFill/>
                </a:ln>
                <a:effectLst/>
                <a:uLnTx/>
                <a:uFillTx/>
                <a:latin typeface="Calibri" panose="020F0502020204030204" pitchFamily="34" charset="0"/>
                <a:ea typeface="Calibri" panose="020F0502020204030204" pitchFamily="34" charset="0"/>
                <a:cs typeface="Calibri" panose="020F0502020204030204" pitchFamily="34" charset="0"/>
              </a:rPr>
              <a:t>4) Acceptance Testing</a:t>
            </a:r>
            <a:endParaRPr kumimoji="0" lang="en-IN" sz="20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85013" y="441120"/>
            <a:ext cx="8534400" cy="5567680"/>
          </a:xfrm>
        </p:spPr>
        <p:txBody>
          <a:bodyPr>
            <a:normAutofit/>
          </a:bodyPr>
          <a:lstStyle/>
          <a:p>
            <a:pPr lvl="4" algn="ctr" defTabSz="914400" eaLnBrk="0" fontAlgn="base" hangingPunct="0">
              <a:spcBef>
                <a:spcPct val="0"/>
              </a:spcBef>
              <a:spcAft>
                <a:spcPct val="0"/>
              </a:spcAft>
              <a:buClrTx/>
              <a:buSzTx/>
            </a:pPr>
            <a:r>
              <a:rPr lang="en-GB" altLang="en-US" sz="2000" b="1"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Test Case - 01</a:t>
            </a:r>
            <a:endParaRPr lang="en-US" altLang="en-US" sz="2000" b="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21846" y="1164550"/>
            <a:ext cx="5235394" cy="5121084"/>
          </a:xfrm>
          <a:prstGeom prst="rect">
            <a:avLst/>
          </a:prstGeom>
        </p:spPr>
      </p:pic>
    </p:spTree>
    <p:extLst>
      <p:ext uri="{BB962C8B-B14F-4D97-AF65-F5344CB8AC3E}">
        <p14:creationId xmlns="" xmlns:p14="http://schemas.microsoft.com/office/powerpoint/2010/main" val="1397955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4212" y="130629"/>
            <a:ext cx="9381387" cy="5863771"/>
          </a:xfrm>
        </p:spPr>
        <p:txBody>
          <a:bodyPr>
            <a:normAutofit/>
          </a:bodyPr>
          <a:lstStyle/>
          <a:p>
            <a:pPr lvl="8" defTabSz="914400" eaLnBrk="0" fontAlgn="base" hangingPunct="0">
              <a:spcBef>
                <a:spcPct val="0"/>
              </a:spcBef>
              <a:spcAft>
                <a:spcPct val="0"/>
              </a:spcAft>
              <a:buClrTx/>
              <a:buSzTx/>
            </a:pPr>
            <a:r>
              <a:rPr lang="en-GB" alt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a:p>
            <a:pPr lvl="8" defTabSz="914400" eaLnBrk="0" fontAlgn="base" hangingPunct="0">
              <a:spcBef>
                <a:spcPct val="0"/>
              </a:spcBef>
              <a:spcAft>
                <a:spcPct val="0"/>
              </a:spcAft>
              <a:buClrTx/>
              <a:buSzTx/>
            </a:pPr>
            <a:r>
              <a:rPr lang="en-GB" alt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altLang="en-US" sz="2000" b="1"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Test Case - 02</a:t>
            </a:r>
            <a:endParaRPr lang="en-US" altLang="en-US" sz="2000" b="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23299" y="1109234"/>
            <a:ext cx="5250635" cy="5151566"/>
          </a:xfrm>
          <a:prstGeom prst="rect">
            <a:avLst/>
          </a:prstGeom>
        </p:spPr>
      </p:pic>
    </p:spTree>
    <p:extLst>
      <p:ext uri="{BB962C8B-B14F-4D97-AF65-F5344CB8AC3E}">
        <p14:creationId xmlns="" xmlns:p14="http://schemas.microsoft.com/office/powerpoint/2010/main" val="41409924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4213" y="95794"/>
            <a:ext cx="8534400" cy="5881189"/>
          </a:xfrm>
        </p:spPr>
        <p:txBody>
          <a:bodyPr>
            <a:normAutofit/>
          </a:bodyPr>
          <a:lstStyle/>
          <a:p>
            <a:pPr defTabSz="914400" eaLnBrk="0" fontAlgn="base" hangingPunct="0">
              <a:spcBef>
                <a:spcPct val="0"/>
              </a:spcBef>
              <a:spcAft>
                <a:spcPct val="0"/>
              </a:spcAft>
              <a:buClrTx/>
              <a:buSzTx/>
            </a:pPr>
            <a:endParaRPr lang="en-GB" alt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buClrTx/>
              <a:buSzTx/>
            </a:pPr>
            <a:r>
              <a:rPr lang="en-GB"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GB" altLang="en-US" sz="2000" b="1" u="sng" dirty="0" smtClean="0">
                <a:latin typeface="Times New Roman" panose="02020603050405020304" pitchFamily="18" charset="0"/>
                <a:ea typeface="Calibri" panose="020F0502020204030204" pitchFamily="34" charset="0"/>
                <a:cs typeface="Times New Roman" panose="02020603050405020304" pitchFamily="18" charset="0"/>
              </a:rPr>
              <a:t>Test code - 03</a:t>
            </a:r>
            <a:endParaRPr lang="en-US" altLang="en-US" sz="2000" b="1" u="sng"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76199" y="1329391"/>
            <a:ext cx="5029636" cy="4945809"/>
          </a:xfrm>
          <a:prstGeom prst="rect">
            <a:avLst/>
          </a:prstGeom>
        </p:spPr>
      </p:pic>
    </p:spTree>
    <p:extLst>
      <p:ext uri="{BB962C8B-B14F-4D97-AF65-F5344CB8AC3E}">
        <p14:creationId xmlns="" xmlns:p14="http://schemas.microsoft.com/office/powerpoint/2010/main" val="3609370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4213" y="182880"/>
            <a:ext cx="8534400" cy="5811520"/>
          </a:xfrm>
        </p:spPr>
        <p:txBody>
          <a:bodyPr>
            <a:normAutofit/>
          </a:bodyPr>
          <a:lstStyle/>
          <a:p>
            <a:pPr lvl="2" defTabSz="914400" eaLnBrk="0" fontAlgn="base" hangingPunct="0">
              <a:spcBef>
                <a:spcPct val="0"/>
              </a:spcBef>
              <a:spcAft>
                <a:spcPct val="0"/>
              </a:spcAft>
              <a:buClrTx/>
              <a:buSzTx/>
            </a:pPr>
            <a:endParaRPr lang="en-GB" altLang="en-US" sz="22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lvl="2" defTabSz="914400" eaLnBrk="0" fontAlgn="base" hangingPunct="0">
              <a:spcBef>
                <a:spcPct val="0"/>
              </a:spcBef>
              <a:spcAft>
                <a:spcPct val="0"/>
              </a:spcAft>
              <a:buClrTx/>
              <a:buSzTx/>
            </a:pPr>
            <a:r>
              <a:rPr lang="en-GB" altLang="en-US" sz="22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altLang="en-US" sz="2000" b="1"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Test Case - 04</a:t>
            </a:r>
            <a:endParaRPr lang="en-US" altLang="en-US" sz="2000" b="1"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80382" y="1293391"/>
            <a:ext cx="5029636" cy="4945809"/>
          </a:xfrm>
          <a:prstGeom prst="rect">
            <a:avLst/>
          </a:prstGeom>
        </p:spPr>
      </p:pic>
    </p:spTree>
    <p:extLst>
      <p:ext uri="{BB962C8B-B14F-4D97-AF65-F5344CB8AC3E}">
        <p14:creationId xmlns="" xmlns:p14="http://schemas.microsoft.com/office/powerpoint/2010/main" val="38116062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4213" y="209006"/>
            <a:ext cx="8534400" cy="5785394"/>
          </a:xfrm>
        </p:spPr>
        <p:txBody>
          <a:bodyPr>
            <a:normAutofit/>
          </a:bodyPr>
          <a:lstStyle/>
          <a:p>
            <a:pPr defTabSz="914400" eaLnBrk="0" fontAlgn="base" hangingPunct="0">
              <a:spcBef>
                <a:spcPct val="0"/>
              </a:spcBef>
              <a:spcAft>
                <a:spcPct val="0"/>
              </a:spcAft>
              <a:buClrTx/>
              <a:buSzTx/>
            </a:pPr>
            <a:endParaRPr lang="en-GB" alt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buClrTx/>
              <a:buSzTx/>
            </a:pPr>
            <a:r>
              <a:rPr lang="en-GB"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GB" altLang="en-US" sz="2000" b="1" u="sng" dirty="0" smtClean="0">
                <a:latin typeface="Times New Roman" panose="02020603050405020304" pitchFamily="18" charset="0"/>
                <a:ea typeface="Calibri" panose="020F0502020204030204" pitchFamily="34" charset="0"/>
                <a:cs typeface="Times New Roman" panose="02020603050405020304" pitchFamily="18" charset="0"/>
              </a:rPr>
              <a:t>Test Case - 05</a:t>
            </a:r>
            <a:endParaRPr lang="en-US" altLang="en-US" sz="2000" b="1" u="sng"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563392" y="1284088"/>
            <a:ext cx="5022015" cy="4983912"/>
          </a:xfrm>
          <a:prstGeom prst="rect">
            <a:avLst/>
          </a:prstGeom>
        </p:spPr>
      </p:pic>
    </p:spTree>
    <p:extLst>
      <p:ext uri="{BB962C8B-B14F-4D97-AF65-F5344CB8AC3E}">
        <p14:creationId xmlns="" xmlns:p14="http://schemas.microsoft.com/office/powerpoint/2010/main" val="7705775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4213" y="139337"/>
            <a:ext cx="8534400" cy="5855063"/>
          </a:xfrm>
        </p:spPr>
        <p:txBody>
          <a:bodyPr>
            <a:normAutofit/>
          </a:bodyPr>
          <a:lstStyle/>
          <a:p>
            <a:pPr defTabSz="914400" eaLnBrk="0" fontAlgn="base" hangingPunct="0">
              <a:spcBef>
                <a:spcPct val="0"/>
              </a:spcBef>
              <a:spcAft>
                <a:spcPct val="0"/>
              </a:spcAft>
              <a:buClrTx/>
              <a:buSzTx/>
            </a:pPr>
            <a:endParaRPr lang="en-GB" alt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buClrTx/>
              <a:buSzTx/>
            </a:pPr>
            <a:r>
              <a:rPr lang="en-GB"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GB" altLang="en-US" sz="2000" b="1" u="sng" dirty="0" smtClean="0">
                <a:latin typeface="Times New Roman" panose="02020603050405020304" pitchFamily="18" charset="0"/>
                <a:ea typeface="Calibri" panose="020F0502020204030204" pitchFamily="34" charset="0"/>
                <a:cs typeface="Times New Roman" panose="02020603050405020304" pitchFamily="18" charset="0"/>
              </a:rPr>
              <a:t>Test Case - 06</a:t>
            </a:r>
            <a:endParaRPr lang="en-US" altLang="en-US" sz="2000" b="1" u="sng"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89091" y="1378950"/>
            <a:ext cx="5029636" cy="4961050"/>
          </a:xfrm>
          <a:prstGeom prst="rect">
            <a:avLst/>
          </a:prstGeom>
        </p:spPr>
      </p:pic>
    </p:spTree>
    <p:extLst>
      <p:ext uri="{BB962C8B-B14F-4D97-AF65-F5344CB8AC3E}">
        <p14:creationId xmlns="" xmlns:p14="http://schemas.microsoft.com/office/powerpoint/2010/main" val="1803598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14575" y="256273"/>
            <a:ext cx="6858000" cy="1018172"/>
          </a:xfrm>
        </p:spPr>
        <p:txBody>
          <a:bodyPr/>
          <a:lstStyle/>
          <a:p>
            <a:pPr algn="ctr"/>
            <a:r>
              <a:rPr lang="en-GB" b="1" dirty="0" smtClean="0">
                <a:latin typeface="Calibri" pitchFamily="34" charset="0"/>
                <a:cs typeface="Calibri" pitchFamily="34" charset="0"/>
              </a:rPr>
              <a:t>	</a:t>
            </a:r>
            <a:r>
              <a:rPr lang="en-GB" sz="3200" b="1" u="sng" dirty="0" smtClean="0">
                <a:latin typeface="Calibri" pitchFamily="34" charset="0"/>
                <a:cs typeface="Calibri" pitchFamily="34" charset="0"/>
              </a:rPr>
              <a:t>1.3) Scope of project</a:t>
            </a:r>
            <a:endParaRPr lang="gu-IN" sz="3200" b="1" u="sng" dirty="0">
              <a:latin typeface="Calibri" pitchFamily="34" charset="0"/>
            </a:endParaRPr>
          </a:p>
        </p:txBody>
      </p:sp>
      <p:sp>
        <p:nvSpPr>
          <p:cNvPr id="3" name="Subtitle 2"/>
          <p:cNvSpPr>
            <a:spLocks noGrp="1"/>
          </p:cNvSpPr>
          <p:nvPr>
            <p:ph type="subTitle" idx="1"/>
          </p:nvPr>
        </p:nvSpPr>
        <p:spPr>
          <a:xfrm>
            <a:off x="1057275" y="2114550"/>
            <a:ext cx="10201275" cy="4143374"/>
          </a:xfrm>
        </p:spPr>
        <p:txBody>
          <a:bodyPr>
            <a:normAutofit/>
          </a:bodyPr>
          <a:lstStyle/>
          <a:p>
            <a:pPr lvl="0">
              <a:buClrTx/>
              <a:buFont typeface="Wingdings" pitchFamily="2" charset="2"/>
              <a:buChar char="Ø"/>
            </a:pPr>
            <a:r>
              <a:rPr lang="en-US" sz="2300" b="1" dirty="0" smtClean="0">
                <a:latin typeface="Calibri" pitchFamily="34" charset="0"/>
                <a:cs typeface="Calibri" pitchFamily="34" charset="0"/>
              </a:rPr>
              <a:t> </a:t>
            </a:r>
            <a:r>
              <a:rPr lang="en-US" sz="2000" b="1" dirty="0" smtClean="0">
                <a:latin typeface="Calibri" pitchFamily="34" charset="0"/>
                <a:cs typeface="Calibri" pitchFamily="34" charset="0"/>
              </a:rPr>
              <a:t>	Customer-Facing Functionalities: </a:t>
            </a:r>
            <a:r>
              <a:rPr lang="en-US" sz="2000" dirty="0" smtClean="0">
                <a:latin typeface="Calibri" pitchFamily="34" charset="0"/>
                <a:cs typeface="Calibri" pitchFamily="34" charset="0"/>
              </a:rPr>
              <a:t>It will allow them Search and browse 	tour, 	Manage 	Booking, Access Travels Documents ,Instructor with 	operator 	etc. </a:t>
            </a:r>
          </a:p>
          <a:p>
            <a:pPr>
              <a:buClrTx/>
              <a:buFont typeface="Wingdings" pitchFamily="2" charset="2"/>
              <a:buChar char="Ø"/>
            </a:pPr>
            <a:endParaRPr lang="en-US" sz="2000" dirty="0" smtClean="0">
              <a:latin typeface="Calibri" pitchFamily="34" charset="0"/>
              <a:cs typeface="Calibri" pitchFamily="34" charset="0"/>
            </a:endParaRPr>
          </a:p>
          <a:p>
            <a:pPr lvl="0">
              <a:buClrTx/>
              <a:buFont typeface="Wingdings" pitchFamily="2" charset="2"/>
              <a:buChar char="Ø"/>
            </a:pPr>
            <a:r>
              <a:rPr lang="en-US" sz="2000" b="1" dirty="0" smtClean="0">
                <a:latin typeface="Calibri" pitchFamily="34" charset="0"/>
                <a:cs typeface="Calibri" pitchFamily="34" charset="0"/>
              </a:rPr>
              <a:t> 	Back-Off Functionalities : </a:t>
            </a:r>
            <a:r>
              <a:rPr lang="en-US" sz="2000" dirty="0" smtClean="0">
                <a:latin typeface="Calibri" pitchFamily="34" charset="0"/>
                <a:cs typeface="Calibri" pitchFamily="34" charset="0"/>
              </a:rPr>
              <a:t>It support the internal operations of travel 	agencies 	and 	tour operator as well as manage tour and packages 	,Handle Enquiry and 	Booking etc.</a:t>
            </a:r>
          </a:p>
          <a:p>
            <a:endParaRPr lang="gu-IN" sz="2300" dirty="0">
              <a:latin typeface="Calibri" pitchFamily="34" charset="0"/>
            </a:endParaRPr>
          </a:p>
        </p:txBody>
      </p:sp>
    </p:spTree>
    <p:extLst>
      <p:ext uri="{BB962C8B-B14F-4D97-AF65-F5344CB8AC3E}">
        <p14:creationId xmlns="" xmlns:p14="http://schemas.microsoft.com/office/powerpoint/2010/main" val="41678436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4213" y="217714"/>
            <a:ext cx="8534400" cy="5776686"/>
          </a:xfrm>
        </p:spPr>
        <p:txBody>
          <a:bodyPr>
            <a:normAutofit/>
          </a:bodyPr>
          <a:lstStyle/>
          <a:p>
            <a:pPr defTabSz="914400" eaLnBrk="0" fontAlgn="base" hangingPunct="0">
              <a:spcBef>
                <a:spcPct val="0"/>
              </a:spcBef>
              <a:spcAft>
                <a:spcPct val="0"/>
              </a:spcAft>
              <a:buClrTx/>
              <a:buSzTx/>
            </a:pPr>
            <a:endParaRPr lang="en-GB" altLang="en-US" sz="2400" dirty="0" smtClean="0">
              <a:latin typeface="Times New Roman" panose="02020603050405020304" pitchFamily="18"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buClrTx/>
              <a:buSzTx/>
            </a:pPr>
            <a:r>
              <a:rPr lang="en-GB" alt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GB" altLang="en-US" sz="2000" b="1" u="sng" dirty="0" smtClean="0">
                <a:latin typeface="Times New Roman" panose="02020603050405020304" pitchFamily="18" charset="0"/>
                <a:ea typeface="Calibri" panose="020F0502020204030204" pitchFamily="34" charset="0"/>
                <a:cs typeface="Times New Roman" panose="02020603050405020304" pitchFamily="18" charset="0"/>
              </a:rPr>
              <a:t>Test Case - 07</a:t>
            </a:r>
            <a:endParaRPr lang="en-US" altLang="en-US" sz="2000" b="1" u="sng"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480737" y="1327085"/>
            <a:ext cx="5052498" cy="4968671"/>
          </a:xfrm>
          <a:prstGeom prst="rect">
            <a:avLst/>
          </a:prstGeom>
        </p:spPr>
      </p:pic>
    </p:spTree>
    <p:extLst>
      <p:ext uri="{BB962C8B-B14F-4D97-AF65-F5344CB8AC3E}">
        <p14:creationId xmlns="" xmlns:p14="http://schemas.microsoft.com/office/powerpoint/2010/main" val="2666003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B702AC28-BBBF-6D84-C171-ED68685E7A03}"/>
              </a:ext>
            </a:extLst>
          </p:cNvPr>
          <p:cNvSpPr>
            <a:spLocks noGrp="1"/>
          </p:cNvSpPr>
          <p:nvPr>
            <p:ph type="title"/>
          </p:nvPr>
        </p:nvSpPr>
        <p:spPr>
          <a:xfrm>
            <a:off x="1217614" y="274638"/>
            <a:ext cx="9753600" cy="634082"/>
          </a:xfrm>
        </p:spPr>
        <p:txBody>
          <a:bodyPr>
            <a:normAutofit fontScale="90000"/>
          </a:bodyPr>
          <a:lstStyle/>
          <a:p>
            <a:pPr algn="ctr"/>
            <a:r>
              <a:rPr lang="en-IN" sz="3600" b="1" u="sng" kern="100" dirty="0">
                <a:effectLst/>
                <a:latin typeface="Calibri" panose="020F0502020204030204" pitchFamily="34" charset="0"/>
                <a:ea typeface="Calibri" panose="020F0502020204030204" pitchFamily="34" charset="0"/>
                <a:cs typeface="Times New Roman" panose="02020603050405020304" pitchFamily="18" charset="0"/>
              </a:rPr>
              <a:t>4.3 Implementation Approach</a:t>
            </a:r>
            <a:endParaRPr lang="en-IN" sz="3600" dirty="0"/>
          </a:p>
        </p:txBody>
      </p:sp>
      <p:sp>
        <p:nvSpPr>
          <p:cNvPr id="5" name="Content Placeholder 2">
            <a:extLst>
              <a:ext uri="{FF2B5EF4-FFF2-40B4-BE49-F238E27FC236}">
                <a16:creationId xmlns="" xmlns:a16="http://schemas.microsoft.com/office/drawing/2014/main" id="{3244B38D-3B87-C442-8D6D-6247043F4D36}"/>
              </a:ext>
            </a:extLst>
          </p:cNvPr>
          <p:cNvSpPr txBox="1">
            <a:spLocks/>
          </p:cNvSpPr>
          <p:nvPr/>
        </p:nvSpPr>
        <p:spPr>
          <a:xfrm>
            <a:off x="1217614" y="1124744"/>
            <a:ext cx="9753600" cy="5458618"/>
          </a:xfrm>
          <a:prstGeom prst="rect">
            <a:avLst/>
          </a:prstGeom>
        </p:spPr>
        <p:txBody>
          <a:bodyPr vert="horz" lIns="91440" tIns="45720" rIns="91440" bIns="45720" rtlCol="0" anchor="t">
            <a:normAutofit fontScale="70000" lnSpcReduction="20000"/>
          </a:bodyPr>
          <a:lstStyle/>
          <a:p>
            <a:pPr marL="45720" marR="0" lvl="0" indent="0" algn="l" defTabSz="457200" rtl="0" eaLnBrk="1" fontAlgn="auto" latinLnBrk="0" hangingPunct="1">
              <a:lnSpc>
                <a:spcPct val="107000"/>
              </a:lnSpc>
              <a:spcBef>
                <a:spcPct val="20000"/>
              </a:spcBef>
              <a:spcAft>
                <a:spcPts val="800"/>
              </a:spcAft>
              <a:buClr>
                <a:schemeClr val="tx1"/>
              </a:buClr>
              <a:buSzPct val="80000"/>
              <a:buFont typeface="Wingdings 3" panose="05040102010807070707" pitchFamily="18" charset="2"/>
              <a:buNone/>
              <a:tabLst/>
              <a:defRPr/>
            </a:pPr>
            <a:r>
              <a:rPr kumimoji="0" lang="en-IN" sz="1800" b="1"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26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base" latinLnBrk="0" hangingPunct="1">
              <a:lnSpc>
                <a:spcPct val="148000"/>
              </a:lnSpc>
              <a:spcBef>
                <a:spcPct val="20000"/>
              </a:spcBef>
              <a:spcAft>
                <a:spcPts val="0"/>
              </a:spcAft>
              <a:buClr>
                <a:srgbClr val="000000"/>
              </a:buClr>
              <a:buSzPts val="1400"/>
              <a:buFont typeface="Wingdings" panose="05000000000000000000" pitchFamily="2" charset="2"/>
              <a:buChar char=""/>
              <a:tabLst/>
              <a:defRPr/>
            </a:pPr>
            <a:r>
              <a:rPr kumimoji="0" lang="en-IN" sz="2600" b="0" i="0" u="none" strike="noStrike" kern="100" cap="none" spc="0" normalizeH="0" baseline="0" noProof="0" dirty="0" smtClean="0">
                <a:ln>
                  <a:noFill/>
                </a:ln>
                <a:effectLst/>
                <a:uLnTx/>
                <a:uFill>
                  <a:solidFill>
                    <a:srgbClr val="000000"/>
                  </a:solidFill>
                </a:uFill>
                <a:latin typeface="Calibri" panose="020F0502020204030204" pitchFamily="34" charset="0"/>
                <a:ea typeface="Calibri" panose="020F0502020204030204" pitchFamily="34" charset="0"/>
                <a:cs typeface="Times New Roman" panose="02020603050405020304" pitchFamily="18" charset="0"/>
              </a:rPr>
              <a:t>Application we are committed to providing our Client with a positive experience that starts with a successful implementation.</a:t>
            </a:r>
          </a:p>
          <a:p>
            <a:pPr marL="342900" marR="0" lvl="0" indent="-342900" algn="l" defTabSz="457200" rtl="0" eaLnBrk="1" fontAlgn="base" latinLnBrk="0" hangingPunct="1">
              <a:lnSpc>
                <a:spcPct val="148000"/>
              </a:lnSpc>
              <a:spcBef>
                <a:spcPct val="20000"/>
              </a:spcBef>
              <a:spcAft>
                <a:spcPts val="0"/>
              </a:spcAft>
              <a:buClr>
                <a:srgbClr val="000000"/>
              </a:buClr>
              <a:buSzPts val="1400"/>
              <a:tabLst/>
              <a:defRPr/>
            </a:pPr>
            <a:endParaRPr kumimoji="0" lang="en-US" sz="26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base" latinLnBrk="0" hangingPunct="1">
              <a:lnSpc>
                <a:spcPct val="148000"/>
              </a:lnSpc>
              <a:spcBef>
                <a:spcPct val="20000"/>
              </a:spcBef>
              <a:spcAft>
                <a:spcPts val="0"/>
              </a:spcAft>
              <a:buClr>
                <a:srgbClr val="000000"/>
              </a:buClr>
              <a:buSzPts val="1400"/>
              <a:buFont typeface="Wingdings" panose="05000000000000000000" pitchFamily="2" charset="2"/>
              <a:buChar char=""/>
              <a:tabLst/>
              <a:defRPr/>
            </a:pPr>
            <a:r>
              <a:rPr kumimoji="0" lang="en-IN" sz="2600" b="0" i="0" u="none" strike="noStrike" kern="100" cap="none" spc="0" normalizeH="0" baseline="0" noProof="0" dirty="0" smtClean="0">
                <a:ln>
                  <a:noFill/>
                </a:ln>
                <a:effectLst/>
                <a:uLnTx/>
                <a:uFill>
                  <a:solidFill>
                    <a:srgbClr val="000000"/>
                  </a:solidFill>
                </a:uFill>
                <a:latin typeface="Calibri" panose="020F0502020204030204" pitchFamily="34" charset="0"/>
                <a:ea typeface="Calibri" panose="020F0502020204030204" pitchFamily="34" charset="0"/>
                <a:cs typeface="Times New Roman" panose="02020603050405020304" pitchFamily="18" charset="0"/>
              </a:rPr>
              <a:t>Implementation is the stage in the project where the theoretical design is turned into a working system. The implementation phase constructs, installs and operates the new system. The most stage is achieving a new successful system is that it will work efficiently and effectively.</a:t>
            </a:r>
          </a:p>
          <a:p>
            <a:pPr marL="342900" marR="0" lvl="0" indent="-342900" algn="l" defTabSz="457200" rtl="0" eaLnBrk="1" fontAlgn="base" latinLnBrk="0" hangingPunct="1">
              <a:lnSpc>
                <a:spcPct val="148000"/>
              </a:lnSpc>
              <a:spcBef>
                <a:spcPct val="20000"/>
              </a:spcBef>
              <a:spcAft>
                <a:spcPts val="0"/>
              </a:spcAft>
              <a:buClr>
                <a:srgbClr val="000000"/>
              </a:buClr>
              <a:buSzPts val="1400"/>
              <a:tabLst/>
              <a:defRPr/>
            </a:pPr>
            <a:endParaRPr kumimoji="0" lang="en-US" sz="26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base" latinLnBrk="0" hangingPunct="1">
              <a:lnSpc>
                <a:spcPct val="148000"/>
              </a:lnSpc>
              <a:spcBef>
                <a:spcPct val="20000"/>
              </a:spcBef>
              <a:spcAft>
                <a:spcPts val="10"/>
              </a:spcAft>
              <a:buClr>
                <a:srgbClr val="000000"/>
              </a:buClr>
              <a:buSzPts val="1400"/>
              <a:buFont typeface="Wingdings" panose="05000000000000000000" pitchFamily="2" charset="2"/>
              <a:buChar char=""/>
              <a:tabLst/>
              <a:defRPr/>
            </a:pPr>
            <a:r>
              <a:rPr kumimoji="0" lang="en-IN" sz="2600" b="0" i="0" u="none" strike="noStrike" kern="100" cap="none" spc="0" normalizeH="0" baseline="0" noProof="0" dirty="0" smtClean="0">
                <a:ln>
                  <a:noFill/>
                </a:ln>
                <a:effectLst/>
                <a:uLnTx/>
                <a:uFill>
                  <a:solidFill>
                    <a:srgbClr val="000000"/>
                  </a:solidFill>
                </a:uFill>
                <a:latin typeface="Calibri" panose="020F0502020204030204" pitchFamily="34" charset="0"/>
                <a:ea typeface="Calibri" panose="020F0502020204030204" pitchFamily="34" charset="0"/>
                <a:cs typeface="Times New Roman" panose="02020603050405020304" pitchFamily="18" charset="0"/>
              </a:rPr>
              <a:t>Security and integrity of database are very important for any software system because databases are the backbone of the system. Security need to be implanted at every level of the system so that only authorized user can access the system for </a:t>
            </a:r>
            <a:r>
              <a:rPr kumimoji="0" lang="en-IN" sz="2600" b="0" i="0" u="none" strike="noStrike" kern="100" cap="none" spc="0" normalizeH="0" baseline="0" noProof="0" dirty="0" err="1" smtClean="0">
                <a:ln>
                  <a:noFill/>
                </a:ln>
                <a:effectLst/>
                <a:uLnTx/>
                <a:uFill>
                  <a:solidFill>
                    <a:srgbClr val="000000"/>
                  </a:solidFill>
                </a:uFill>
                <a:latin typeface="Calibri" panose="020F0502020204030204" pitchFamily="34" charset="0"/>
                <a:ea typeface="Calibri" panose="020F0502020204030204" pitchFamily="34" charset="0"/>
                <a:cs typeface="Times New Roman" panose="02020603050405020304" pitchFamily="18" charset="0"/>
              </a:rPr>
              <a:t>updation</a:t>
            </a:r>
            <a:r>
              <a:rPr kumimoji="0" lang="en-IN" sz="2600" b="0" i="0" u="none" strike="noStrike" kern="100" cap="none" spc="0" normalizeH="0" baseline="0" noProof="0" dirty="0" smtClean="0">
                <a:ln>
                  <a:noFill/>
                </a:ln>
                <a:effectLst/>
                <a:uLnTx/>
                <a:uFill>
                  <a:solidFill>
                    <a:srgbClr val="000000"/>
                  </a:solidFill>
                </a:uFill>
                <a:latin typeface="Calibri" panose="020F0502020204030204" pitchFamily="34" charset="0"/>
                <a:ea typeface="Calibri" panose="020F0502020204030204" pitchFamily="34" charset="0"/>
                <a:cs typeface="Times New Roman" panose="02020603050405020304" pitchFamily="18" charset="0"/>
              </a:rPr>
              <a:t> and other significance process. </a:t>
            </a:r>
            <a:endParaRPr kumimoji="0" lang="en-US" sz="2600" b="0" i="0" u="none" strike="noStrike" kern="100" cap="none" spc="0" normalizeH="0" baseline="0" noProof="0" dirty="0" smtClean="0">
              <a:ln>
                <a:noFill/>
              </a:ln>
              <a:effectLst/>
              <a:uLnTx/>
              <a:uFill>
                <a:solidFill>
                  <a:srgbClr val="000000"/>
                </a:solidFill>
              </a:uFill>
              <a:latin typeface="Calibri" panose="020F0502020204030204" pitchFamily="34" charset="0"/>
              <a:ea typeface="Calibri" panose="020F0502020204030204" pitchFamily="34" charset="0"/>
              <a:cs typeface="Times New Roman" panose="02020603050405020304" pitchFamily="18" charset="0"/>
            </a:endParaRPr>
          </a:p>
          <a:p>
            <a:pPr marL="45720" marR="0" lvl="0" indent="0" algn="l" defTabSz="457200" rtl="0" eaLnBrk="1" fontAlgn="auto" latinLnBrk="0" hangingPunct="1">
              <a:lnSpc>
                <a:spcPct val="107000"/>
              </a:lnSpc>
              <a:spcBef>
                <a:spcPct val="20000"/>
              </a:spcBef>
              <a:spcAft>
                <a:spcPts val="800"/>
              </a:spcAft>
              <a:buClr>
                <a:schemeClr val="tx1"/>
              </a:buClr>
              <a:buSzPct val="80000"/>
              <a:buFont typeface="Wingdings 3" panose="05040102010807070707" pitchFamily="18" charset="2"/>
              <a:buNone/>
              <a:tabLst/>
              <a:defRPr/>
            </a:pPr>
            <a:r>
              <a:rPr kumimoji="0" lang="en-IN" sz="2900" b="1"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IN" sz="2900" b="0" i="0" u="none" strike="noStrike" kern="1200" cap="none" spc="0" normalizeH="0" baseline="0" noProof="0" dirty="0">
              <a:ln>
                <a:noFill/>
              </a:ln>
              <a:effectLst/>
              <a:uLnTx/>
              <a:uFillTx/>
            </a:endParaRPr>
          </a:p>
        </p:txBody>
      </p:sp>
    </p:spTree>
    <p:extLst>
      <p:ext uri="{BB962C8B-B14F-4D97-AF65-F5344CB8AC3E}">
        <p14:creationId xmlns="" xmlns:p14="http://schemas.microsoft.com/office/powerpoint/2010/main" val="717785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9A933707-F040-0FE6-7445-6196AC09844E}"/>
              </a:ext>
            </a:extLst>
          </p:cNvPr>
          <p:cNvSpPr>
            <a:spLocks noGrp="1"/>
          </p:cNvSpPr>
          <p:nvPr>
            <p:ph type="title"/>
          </p:nvPr>
        </p:nvSpPr>
        <p:spPr>
          <a:xfrm>
            <a:off x="1217614" y="274638"/>
            <a:ext cx="9753600" cy="855762"/>
          </a:xfrm>
        </p:spPr>
        <p:txBody>
          <a:bodyPr>
            <a:normAutofit/>
          </a:bodyPr>
          <a:lstStyle/>
          <a:p>
            <a:pPr algn="ctr"/>
            <a:r>
              <a:rPr lang="en-IN" sz="4000" b="1" u="sng" dirty="0" smtClean="0">
                <a:latin typeface="Calibri" pitchFamily="34" charset="0"/>
                <a:cs typeface="Calibri" pitchFamily="34" charset="0"/>
              </a:rPr>
              <a:t>Chapter 05</a:t>
            </a:r>
            <a:endParaRPr lang="en-IN" sz="4000" b="1" u="sng" dirty="0">
              <a:latin typeface="Calibri" pitchFamily="34" charset="0"/>
              <a:cs typeface="Calibri" pitchFamily="34" charset="0"/>
            </a:endParaRPr>
          </a:p>
        </p:txBody>
      </p:sp>
      <p:pic>
        <p:nvPicPr>
          <p:cNvPr id="7" name="Content Placeholder 4">
            <a:extLst>
              <a:ext uri="{FF2B5EF4-FFF2-40B4-BE49-F238E27FC236}">
                <a16:creationId xmlns="" xmlns:a16="http://schemas.microsoft.com/office/drawing/2014/main" id="{8C8C3FB4-C7B2-2F0F-744E-8730F805B104}"/>
              </a:ext>
            </a:extLst>
          </p:cNvPr>
          <p:cNvPicPr>
            <a:picLocks noChangeAspect="1"/>
          </p:cNvPicPr>
          <p:nvPr/>
        </p:nvPicPr>
        <p:blipFill>
          <a:blip r:embed="rId2"/>
          <a:stretch>
            <a:fillRect/>
          </a:stretch>
        </p:blipFill>
        <p:spPr>
          <a:xfrm>
            <a:off x="2548800" y="2462400"/>
            <a:ext cx="7502400" cy="399093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166555" y="1761134"/>
            <a:ext cx="1880515" cy="461665"/>
          </a:xfrm>
          <a:prstGeom prst="rect">
            <a:avLst/>
          </a:prstGeom>
        </p:spPr>
        <p:txBody>
          <a:bodyPr wrap="none">
            <a:spAutoFit/>
          </a:bodyPr>
          <a:lstStyle/>
          <a:p>
            <a:r>
              <a:rPr lang="en-GB" sz="2400" b="1" u="sng" dirty="0" smtClean="0">
                <a:latin typeface="Calibri" pitchFamily="34" charset="0"/>
                <a:cs typeface="Calibri" pitchFamily="34" charset="0"/>
              </a:rPr>
              <a:t>CONCLUSION</a:t>
            </a:r>
            <a:endParaRPr lang="en-US" sz="2400" dirty="0">
              <a:latin typeface="Calibri" pitchFamily="34" charset="0"/>
              <a:cs typeface="Calibri" pitchFamily="34" charset="0"/>
            </a:endParaRPr>
          </a:p>
        </p:txBody>
      </p:sp>
    </p:spTree>
    <p:extLst>
      <p:ext uri="{BB962C8B-B14F-4D97-AF65-F5344CB8AC3E}">
        <p14:creationId xmlns="" xmlns:p14="http://schemas.microsoft.com/office/powerpoint/2010/main" val="508146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897C0426-E594-32A0-F75D-71BB45AFA8F2}"/>
              </a:ext>
            </a:extLst>
          </p:cNvPr>
          <p:cNvSpPr>
            <a:spLocks noGrp="1"/>
          </p:cNvSpPr>
          <p:nvPr>
            <p:ph type="title"/>
          </p:nvPr>
        </p:nvSpPr>
        <p:spPr>
          <a:xfrm>
            <a:off x="1217614" y="274638"/>
            <a:ext cx="9753600" cy="850106"/>
          </a:xfrm>
        </p:spPr>
        <p:txBody>
          <a:bodyPr>
            <a:normAutofit/>
          </a:bodyPr>
          <a:lstStyle/>
          <a:p>
            <a:pPr algn="ctr"/>
            <a:r>
              <a:rPr lang="en-IN" sz="3600" b="1" u="sng" kern="100" dirty="0" smtClean="0">
                <a:effectLst/>
                <a:latin typeface="Calibri" panose="020F0502020204030204" pitchFamily="34" charset="0"/>
                <a:ea typeface="Calibri" panose="020F0502020204030204" pitchFamily="34" charset="0"/>
                <a:cs typeface="Times New Roman" panose="02020603050405020304" pitchFamily="18" charset="0"/>
              </a:rPr>
              <a:t>5.1) </a:t>
            </a:r>
            <a:r>
              <a:rPr lang="en-IN" sz="3600" b="1" u="sng" kern="100" dirty="0">
                <a:effectLst/>
                <a:latin typeface="Calibri" panose="020F0502020204030204" pitchFamily="34" charset="0"/>
                <a:ea typeface="Calibri" panose="020F0502020204030204" pitchFamily="34" charset="0"/>
                <a:cs typeface="Times New Roman" panose="02020603050405020304" pitchFamily="18" charset="0"/>
              </a:rPr>
              <a:t>conclusion</a:t>
            </a:r>
            <a:endParaRPr lang="en-IN" sz="3600" dirty="0"/>
          </a:p>
        </p:txBody>
      </p:sp>
      <p:sp>
        <p:nvSpPr>
          <p:cNvPr id="6" name="Content Placeholder 2">
            <a:extLst>
              <a:ext uri="{FF2B5EF4-FFF2-40B4-BE49-F238E27FC236}">
                <a16:creationId xmlns="" xmlns:a16="http://schemas.microsoft.com/office/drawing/2014/main" id="{1939362F-40C2-4A69-5A1E-83AE490DEDE1}"/>
              </a:ext>
            </a:extLst>
          </p:cNvPr>
          <p:cNvSpPr txBox="1">
            <a:spLocks/>
          </p:cNvSpPr>
          <p:nvPr/>
        </p:nvSpPr>
        <p:spPr>
          <a:xfrm>
            <a:off x="1217614" y="1700808"/>
            <a:ext cx="9753600" cy="4752528"/>
          </a:xfrm>
          <a:prstGeom prst="rect">
            <a:avLst/>
          </a:prstGeom>
        </p:spPr>
        <p:txBody>
          <a:bodyPr vert="horz" lIns="91440" tIns="45720" rIns="91440" bIns="45720" rtlCol="0" anchor="t">
            <a:normAutofit/>
          </a:bodyPr>
          <a:lstStyle/>
          <a:p>
            <a:pPr marL="342900" marR="0" lvl="0" indent="-342900" algn="just" defTabSz="457200" rtl="0" eaLnBrk="1" fontAlgn="auto" latinLnBrk="0" hangingPunct="1">
              <a:lnSpc>
                <a:spcPct val="107000"/>
              </a:lnSpc>
              <a:spcBef>
                <a:spcPct val="20000"/>
              </a:spcBef>
              <a:spcAft>
                <a:spcPts val="800"/>
              </a:spcAft>
              <a:buSzPct val="80000"/>
              <a:buFont typeface="Wingdings" panose="05000000000000000000" pitchFamily="2" charset="2"/>
              <a:buChar char=""/>
              <a:tabLst/>
              <a:defRPr/>
            </a:pPr>
            <a:r>
              <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In our project work, an attempt has been made to develop</a:t>
            </a:r>
            <a:r>
              <a:rPr kumimoji="0" lang="en-US" sz="2000" b="0" i="0" u="none" strike="noStrike" kern="100" cap="none" spc="0" normalizeH="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Tourism </a:t>
            </a:r>
            <a:r>
              <a:rPr kumimoji="0" lang="en-US" sz="2000" b="0" i="0" u="none" strike="noStrike" kern="100" cap="none" spc="0" normalizeH="0" noProof="0" dirty="0" err="1" smtClean="0">
                <a:ln>
                  <a:noFill/>
                </a:ln>
                <a:effectLst/>
                <a:uLnTx/>
                <a:uFillTx/>
                <a:latin typeface="Calibri" panose="020F0502020204030204" pitchFamily="34" charset="0"/>
                <a:ea typeface="Calibri" panose="020F0502020204030204" pitchFamily="34" charset="0"/>
                <a:cs typeface="Calibri" panose="020F0502020204030204" pitchFamily="34" charset="0"/>
              </a:rPr>
              <a:t>Managment</a:t>
            </a:r>
            <a:r>
              <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based web site</a:t>
            </a:r>
            <a:r>
              <a:rPr kumimoji="0" lang="en-US" sz="2000" b="1"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 </a:t>
            </a:r>
            <a:endPar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just" defTabSz="457200" rtl="0" eaLnBrk="1" fontAlgn="auto" latinLnBrk="0" hangingPunct="1">
              <a:lnSpc>
                <a:spcPct val="107000"/>
              </a:lnSpc>
              <a:spcBef>
                <a:spcPct val="20000"/>
              </a:spcBef>
              <a:spcAft>
                <a:spcPts val="800"/>
              </a:spcAft>
              <a:buSzPct val="80000"/>
              <a:buFont typeface="Wingdings" panose="05000000000000000000" pitchFamily="2" charset="2"/>
              <a:buChar char=""/>
              <a:tabLst/>
              <a:defRPr/>
            </a:pPr>
            <a:r>
              <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We develop this project that helps the people and make them aware so that they can know any news. </a:t>
            </a:r>
          </a:p>
          <a:p>
            <a:pPr marL="342900" marR="0" lvl="0" indent="-342900" algn="just" defTabSz="457200" rtl="0" eaLnBrk="1" fontAlgn="auto" latinLnBrk="0" hangingPunct="1">
              <a:lnSpc>
                <a:spcPct val="107000"/>
              </a:lnSpc>
              <a:spcBef>
                <a:spcPct val="20000"/>
              </a:spcBef>
              <a:spcAft>
                <a:spcPts val="800"/>
              </a:spcAft>
              <a:buSzPct val="80000"/>
              <a:buFont typeface="Wingdings" panose="05000000000000000000" pitchFamily="2" charset="2"/>
              <a:buChar char=""/>
              <a:tabLst/>
              <a:defRPr/>
            </a:pPr>
            <a:r>
              <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To establish this website we use various methodologies. </a:t>
            </a:r>
          </a:p>
          <a:p>
            <a:pPr marL="342900" marR="0" lvl="0" indent="-342900" algn="just" defTabSz="457200" rtl="0" eaLnBrk="1" fontAlgn="auto" latinLnBrk="0" hangingPunct="1">
              <a:lnSpc>
                <a:spcPct val="107000"/>
              </a:lnSpc>
              <a:spcBef>
                <a:spcPct val="20000"/>
              </a:spcBef>
              <a:spcAft>
                <a:spcPts val="800"/>
              </a:spcAft>
              <a:buSzPct val="80000"/>
              <a:buFont typeface="Wingdings" panose="05000000000000000000" pitchFamily="2" charset="2"/>
              <a:buChar char=""/>
              <a:tabLst/>
              <a:defRPr/>
            </a:pPr>
            <a:r>
              <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To develop this project we have faced many problem but we hardly tried to develop this project. </a:t>
            </a:r>
          </a:p>
          <a:p>
            <a:pPr marL="342900" marR="0" lvl="0" indent="-342900" algn="just" defTabSz="457200" rtl="0" eaLnBrk="1" fontAlgn="auto" latinLnBrk="0" hangingPunct="1">
              <a:lnSpc>
                <a:spcPct val="107000"/>
              </a:lnSpc>
              <a:spcBef>
                <a:spcPct val="20000"/>
              </a:spcBef>
              <a:spcAft>
                <a:spcPts val="800"/>
              </a:spcAft>
              <a:buSzPct val="80000"/>
              <a:buFont typeface="Wingdings" panose="05000000000000000000" pitchFamily="2" charset="2"/>
              <a:buChar char=""/>
              <a:tabLst/>
              <a:defRPr/>
            </a:pPr>
            <a:r>
              <a:rPr kumimoji="0" lang="en-US" sz="2000" b="0" i="0" u="none" strike="noStrike" kern="100" cap="none" spc="0" normalizeH="0" baseline="0" noProof="0" dirty="0" smtClean="0">
                <a:ln>
                  <a:noFill/>
                </a:ln>
                <a:effectLst/>
                <a:uLnTx/>
                <a:uFillTx/>
                <a:latin typeface="Calibri" panose="020F0502020204030204" pitchFamily="34" charset="0"/>
                <a:ea typeface="Calibri" panose="020F0502020204030204" pitchFamily="34" charset="0"/>
                <a:cs typeface="Calibri" panose="020F0502020204030204" pitchFamily="34" charset="0"/>
              </a:rPr>
              <a:t>Our supervisor helps us by giving his valuable opinion, decision and time.</a:t>
            </a:r>
          </a:p>
          <a:p>
            <a:pPr marL="0" marR="0" lvl="0" indent="0" algn="l" defTabSz="457200" rtl="0" eaLnBrk="1" fontAlgn="auto" latinLnBrk="0" hangingPunct="1">
              <a:lnSpc>
                <a:spcPct val="100000"/>
              </a:lnSpc>
              <a:spcBef>
                <a:spcPct val="20000"/>
              </a:spcBef>
              <a:spcAft>
                <a:spcPts val="600"/>
              </a:spcAft>
              <a:buSzPct val="80000"/>
              <a:buFont typeface="Wingdings 3" panose="05040102010807070707" pitchFamily="18" charset="2"/>
              <a:buNone/>
              <a:tabLst/>
              <a:defRPr/>
            </a:pPr>
            <a:endParaRPr kumimoji="0" lang="en-IN" sz="1800" b="0" i="0" u="none" strike="noStrike" kern="1200" cap="none" spc="0" normalizeH="0" baseline="0" noProof="0" dirty="0">
              <a:ln>
                <a:noFill/>
              </a:ln>
              <a:effectLst/>
              <a:uLnTx/>
              <a:uFillTx/>
              <a:latin typeface="+mn-lt"/>
              <a:ea typeface="+mn-ea"/>
              <a:cs typeface="+mn-cs"/>
            </a:endParaRPr>
          </a:p>
        </p:txBody>
      </p:sp>
    </p:spTree>
    <p:extLst>
      <p:ext uri="{BB962C8B-B14F-4D97-AF65-F5344CB8AC3E}">
        <p14:creationId xmlns="" xmlns:p14="http://schemas.microsoft.com/office/powerpoint/2010/main" val="25569678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5413" y="763200"/>
            <a:ext cx="6746187" cy="4932000"/>
          </a:xfrm>
        </p:spPr>
        <p:txBody>
          <a:bodyPr>
            <a:normAutofit fontScale="62500" lnSpcReduction="20000"/>
          </a:bodyPr>
          <a:lstStyle/>
          <a:p>
            <a:pPr algn="ctr"/>
            <a:endParaRPr lang="en-GB" sz="2800" b="1" dirty="0" smtClean="0"/>
          </a:p>
          <a:p>
            <a:pPr lvl="1">
              <a:buClrTx/>
              <a:buFont typeface="Wingdings" pitchFamily="2" charset="2"/>
              <a:buChar char="Ø"/>
            </a:pPr>
            <a:endParaRPr lang="en-GB" dirty="0" smtClean="0">
              <a:solidFill>
                <a:schemeClr val="tx1"/>
              </a:solidFill>
            </a:endParaRPr>
          </a:p>
          <a:p>
            <a:pPr lvl="1">
              <a:buClrTx/>
              <a:buFont typeface="Wingdings" pitchFamily="2" charset="2"/>
              <a:buChar char="Ø"/>
            </a:pPr>
            <a:endParaRPr lang="en-GB" sz="2900" dirty="0" smtClean="0">
              <a:solidFill>
                <a:schemeClr val="tx1"/>
              </a:solidFill>
            </a:endParaRPr>
          </a:p>
          <a:p>
            <a:pPr lvl="1">
              <a:buClrTx/>
              <a:buFont typeface="Wingdings" pitchFamily="2" charset="2"/>
              <a:buChar char="Ø"/>
            </a:pPr>
            <a:r>
              <a:rPr lang="en-GB" sz="2900" dirty="0" smtClean="0">
                <a:solidFill>
                  <a:schemeClr val="tx1"/>
                </a:solidFill>
              </a:rPr>
              <a:t>	</a:t>
            </a:r>
            <a:r>
              <a:rPr lang="en-US" sz="2900" dirty="0" smtClean="0">
                <a:solidFill>
                  <a:schemeClr val="tx1"/>
                </a:solidFill>
                <a:latin typeface="Calibri" pitchFamily="34" charset="0"/>
                <a:cs typeface="Calibri" pitchFamily="34" charset="0"/>
              </a:rPr>
              <a:t>Implementing a tourism management system can be 	</a:t>
            </a:r>
            <a:r>
              <a:rPr lang="en-US" sz="2900" b="1" u="sng" dirty="0" smtClean="0">
                <a:solidFill>
                  <a:schemeClr val="tx1"/>
                </a:solidFill>
                <a:latin typeface="Calibri" pitchFamily="34" charset="0"/>
                <a:cs typeface="Calibri" pitchFamily="34" charset="0"/>
              </a:rPr>
              <a:t>expensive</a:t>
            </a:r>
            <a:r>
              <a:rPr lang="en-US" sz="2900" b="1" dirty="0" smtClean="0">
                <a:solidFill>
                  <a:schemeClr val="tx1"/>
                </a:solidFill>
                <a:latin typeface="Calibri" pitchFamily="34" charset="0"/>
                <a:cs typeface="Calibri" pitchFamily="34" charset="0"/>
              </a:rPr>
              <a:t> </a:t>
            </a:r>
            <a:r>
              <a:rPr lang="en-US" sz="2900" dirty="0" smtClean="0">
                <a:solidFill>
                  <a:schemeClr val="tx1"/>
                </a:solidFill>
                <a:latin typeface="Calibri" pitchFamily="34" charset="0"/>
                <a:cs typeface="Calibri" pitchFamily="34" charset="0"/>
              </a:rPr>
              <a:t>due to the necessary software, hardware and 	personnel needed to keep the system running.</a:t>
            </a:r>
          </a:p>
          <a:p>
            <a:pPr>
              <a:buClrTx/>
            </a:pPr>
            <a:endParaRPr lang="en-US" sz="2900" dirty="0" smtClean="0">
              <a:latin typeface="Calibri" pitchFamily="34" charset="0"/>
              <a:cs typeface="Calibri" pitchFamily="34" charset="0"/>
            </a:endParaRPr>
          </a:p>
          <a:p>
            <a:pPr lvl="1">
              <a:buClrTx/>
              <a:buFont typeface="Wingdings" pitchFamily="2" charset="2"/>
              <a:buChar char="Ø"/>
            </a:pPr>
            <a:r>
              <a:rPr lang="en-US" sz="2900" dirty="0" smtClean="0">
                <a:solidFill>
                  <a:schemeClr val="tx1"/>
                </a:solidFill>
                <a:latin typeface="Calibri" pitchFamily="34" charset="0"/>
                <a:cs typeface="Calibri" pitchFamily="34" charset="0"/>
              </a:rPr>
              <a:t> 	Online connectivity issues.</a:t>
            </a:r>
          </a:p>
          <a:p>
            <a:pPr lvl="1">
              <a:buClrTx/>
            </a:pPr>
            <a:endParaRPr lang="en-US" sz="2900" dirty="0" smtClean="0">
              <a:solidFill>
                <a:schemeClr val="tx1"/>
              </a:solidFill>
              <a:latin typeface="Calibri" pitchFamily="34" charset="0"/>
              <a:cs typeface="Calibri" pitchFamily="34" charset="0"/>
            </a:endParaRPr>
          </a:p>
          <a:p>
            <a:pPr lvl="1">
              <a:buClrTx/>
              <a:buFont typeface="Wingdings" pitchFamily="2" charset="2"/>
              <a:buChar char="Ø"/>
            </a:pPr>
            <a:r>
              <a:rPr lang="en-US" sz="2900" dirty="0" smtClean="0">
                <a:solidFill>
                  <a:schemeClr val="tx1"/>
                </a:solidFill>
                <a:latin typeface="Calibri" pitchFamily="34" charset="0"/>
                <a:cs typeface="Calibri" pitchFamily="34" charset="0"/>
              </a:rPr>
              <a:t> 	The accuracy of the data collected and analyzed by the 	system can be unreliable due to errors in data entry or 	incorrect calculations.</a:t>
            </a:r>
          </a:p>
          <a:p>
            <a:pPr>
              <a:buClrTx/>
            </a:pPr>
            <a:endParaRPr lang="en-US" sz="2900" dirty="0" smtClean="0">
              <a:latin typeface="Calibri" pitchFamily="34" charset="0"/>
              <a:cs typeface="Calibri" pitchFamily="34" charset="0"/>
            </a:endParaRPr>
          </a:p>
          <a:p>
            <a:pPr lvl="1">
              <a:buClrTx/>
              <a:buFont typeface="Wingdings" pitchFamily="2" charset="2"/>
              <a:buChar char="Ø"/>
            </a:pPr>
            <a:r>
              <a:rPr lang="en-US" sz="2900" dirty="0" smtClean="0">
                <a:solidFill>
                  <a:schemeClr val="tx1"/>
                </a:solidFill>
                <a:latin typeface="Calibri" pitchFamily="34" charset="0"/>
                <a:cs typeface="Calibri" pitchFamily="34" charset="0"/>
              </a:rPr>
              <a:t> 	The system may not be compatible with other systems or 	software used in the business.</a:t>
            </a:r>
          </a:p>
          <a:p>
            <a:endParaRPr lang="gu-IN" dirty="0"/>
          </a:p>
        </p:txBody>
      </p:sp>
      <p:sp>
        <p:nvSpPr>
          <p:cNvPr id="4" name="Rectangle 3"/>
          <p:cNvSpPr/>
          <p:nvPr/>
        </p:nvSpPr>
        <p:spPr>
          <a:xfrm>
            <a:off x="3328208" y="429134"/>
            <a:ext cx="5124480" cy="584775"/>
          </a:xfrm>
          <a:prstGeom prst="rect">
            <a:avLst/>
          </a:prstGeom>
        </p:spPr>
        <p:txBody>
          <a:bodyPr wrap="none">
            <a:spAutoFit/>
          </a:bodyPr>
          <a:lstStyle/>
          <a:p>
            <a:r>
              <a:rPr lang="en-GB" b="1" dirty="0" smtClean="0">
                <a:latin typeface="Calibri" pitchFamily="34" charset="0"/>
                <a:cs typeface="Calibri" pitchFamily="34" charset="0"/>
              </a:rPr>
              <a:t>	</a:t>
            </a:r>
            <a:r>
              <a:rPr lang="en-GB" sz="3200" b="1" u="sng" dirty="0" smtClean="0">
                <a:latin typeface="Calibri" pitchFamily="34" charset="0"/>
                <a:cs typeface="Calibri" pitchFamily="34" charset="0"/>
              </a:rPr>
              <a:t>5.2) Limitations of system</a:t>
            </a:r>
            <a:r>
              <a:rPr lang="en-GB" sz="3200" b="1" u="sng" dirty="0" smtClean="0"/>
              <a:t> </a:t>
            </a:r>
            <a:endParaRPr lang="en-US" sz="3200" u="sng" dirty="0"/>
          </a:p>
        </p:txBody>
      </p:sp>
      <p:pic>
        <p:nvPicPr>
          <p:cNvPr id="5" name="Picture 4">
            <a:extLst>
              <a:ext uri="{FF2B5EF4-FFF2-40B4-BE49-F238E27FC236}">
                <a16:creationId xmlns="" xmlns:a16="http://schemas.microsoft.com/office/drawing/2014/main" id="{79CDC56E-0E2B-5F80-B543-63022D926FBD}"/>
              </a:ext>
            </a:extLst>
          </p:cNvPr>
          <p:cNvPicPr>
            <a:picLocks noChangeAspect="1"/>
          </p:cNvPicPr>
          <p:nvPr/>
        </p:nvPicPr>
        <p:blipFill>
          <a:blip r:embed="rId2"/>
          <a:stretch>
            <a:fillRect/>
          </a:stretch>
        </p:blipFill>
        <p:spPr>
          <a:xfrm>
            <a:off x="7037684" y="1657608"/>
            <a:ext cx="4752528" cy="4176465"/>
          </a:xfrm>
          <a:prstGeom prst="rect">
            <a:avLst/>
          </a:prstGeom>
        </p:spPr>
      </p:pic>
    </p:spTree>
    <p:extLst>
      <p:ext uri="{BB962C8B-B14F-4D97-AF65-F5344CB8AC3E}">
        <p14:creationId xmlns="" xmlns:p14="http://schemas.microsoft.com/office/powerpoint/2010/main" val="22991081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49008" y="637934"/>
            <a:ext cx="5541261" cy="584775"/>
          </a:xfrm>
          <a:prstGeom prst="rect">
            <a:avLst/>
          </a:prstGeom>
        </p:spPr>
        <p:txBody>
          <a:bodyPr wrap="none">
            <a:spAutoFit/>
          </a:bodyPr>
          <a:lstStyle/>
          <a:p>
            <a:r>
              <a:rPr lang="en-GB" sz="3200" b="1" dirty="0" smtClean="0">
                <a:latin typeface="Calibri" pitchFamily="34" charset="0"/>
                <a:cs typeface="Calibri" pitchFamily="34" charset="0"/>
              </a:rPr>
              <a:t>	</a:t>
            </a:r>
            <a:r>
              <a:rPr lang="en-GB" sz="3200" b="1" u="sng" dirty="0" smtClean="0">
                <a:latin typeface="Calibri" pitchFamily="34" charset="0"/>
                <a:cs typeface="Calibri" pitchFamily="34" charset="0"/>
              </a:rPr>
              <a:t>5.3) Future Scope Of System</a:t>
            </a:r>
            <a:r>
              <a:rPr lang="en-GB" sz="3200" b="1" u="sng" dirty="0" smtClean="0"/>
              <a:t> </a:t>
            </a:r>
            <a:endParaRPr lang="en-US" sz="3200" u="sng" dirty="0"/>
          </a:p>
        </p:txBody>
      </p:sp>
      <p:sp>
        <p:nvSpPr>
          <p:cNvPr id="13315" name="Rectangle 3"/>
          <p:cNvSpPr>
            <a:spLocks noChangeArrowheads="1"/>
          </p:cNvSpPr>
          <p:nvPr/>
        </p:nvSpPr>
        <p:spPr bwMode="auto">
          <a:xfrm>
            <a:off x="669600" y="1452560"/>
            <a:ext cx="6796800" cy="59400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Pct val="100000"/>
              <a:tabLst>
                <a:tab pos="939800" algn="l"/>
              </a:tabLst>
            </a:pPr>
            <a:endParaRPr kumimoji="0" lang="en-US" sz="2000" b="0" i="0" u="none" strike="noStrike" cap="none" normalizeH="0" baseline="0" dirty="0" smtClean="0">
              <a:ln>
                <a:noFill/>
              </a:ln>
              <a:effectLst/>
              <a:latin typeface="Calibri" pitchFamily="34" charset="0"/>
              <a:ea typeface="Times New Roman" pitchFamily="18" charset="0"/>
              <a:cs typeface="Calibri" pitchFamily="34" charset="0"/>
            </a:endParaRPr>
          </a:p>
          <a:p>
            <a:pPr lvl="1" defTabSz="914400" fontAlgn="base">
              <a:spcBef>
                <a:spcPct val="0"/>
              </a:spcBef>
              <a:spcAft>
                <a:spcPct val="0"/>
              </a:spcAft>
              <a:buSzPct val="100000"/>
              <a:buFont typeface="Wingdings" pitchFamily="2" charset="2"/>
              <a:buChar char=""/>
              <a:tabLst>
                <a:tab pos="939800" algn="l"/>
              </a:tabLst>
            </a:pPr>
            <a:r>
              <a:rPr lang="en-US" sz="2000" dirty="0" smtClean="0">
                <a:latin typeface="Calibri" pitchFamily="34" charset="0"/>
                <a:cs typeface="Calibri" pitchFamily="34" charset="0"/>
              </a:rPr>
              <a:t> 	Our Project future scope is availability of location 	based tour details and extraction of location based 	user’s detail, which is very helpful to the acceptant 	people. All the time the network facilities cannot use.</a:t>
            </a:r>
          </a:p>
          <a:p>
            <a:pPr marL="457200" marR="0" lvl="1" indent="0" algn="l" defTabSz="914400" rtl="0" eaLnBrk="1" fontAlgn="base" latinLnBrk="0" hangingPunct="1">
              <a:lnSpc>
                <a:spcPct val="100000"/>
              </a:lnSpc>
              <a:spcBef>
                <a:spcPct val="0"/>
              </a:spcBef>
              <a:spcAft>
                <a:spcPct val="0"/>
              </a:spcAft>
              <a:buClrTx/>
              <a:buSzPct val="100000"/>
              <a:buFont typeface="Wingdings" pitchFamily="2" charset="2"/>
              <a:buChar char=""/>
              <a:tabLst>
                <a:tab pos="939800" algn="l"/>
              </a:tabLst>
            </a:pPr>
            <a:endParaRPr lang="en-US" sz="2000" dirty="0" smtClean="0">
              <a:latin typeface="Calibri" pitchFamily="34" charset="0"/>
              <a:ea typeface="Times New Roman" pitchFamily="18" charset="0"/>
              <a:cs typeface="Calibri" pitchFamily="34" charset="0"/>
            </a:endParaRPr>
          </a:p>
          <a:p>
            <a:pPr marL="457200" marR="0" lvl="1" indent="0" algn="l" defTabSz="914400" rtl="0" eaLnBrk="1" fontAlgn="base" latinLnBrk="0" hangingPunct="1">
              <a:lnSpc>
                <a:spcPct val="100000"/>
              </a:lnSpc>
              <a:spcBef>
                <a:spcPct val="0"/>
              </a:spcBef>
              <a:spcAft>
                <a:spcPct val="0"/>
              </a:spcAft>
              <a:buClrTx/>
              <a:buSzPct val="100000"/>
              <a:buFont typeface="Wingdings" pitchFamily="2" charset="2"/>
              <a:buChar char=""/>
              <a:tabLst>
                <a:tab pos="939800" algn="l"/>
              </a:tabLst>
            </a:pPr>
            <a:r>
              <a:rPr kumimoji="0" lang="en-US" sz="2000" b="0" i="0" u="none" strike="noStrike" cap="none" normalizeH="0" baseline="0" dirty="0" smtClean="0">
                <a:ln>
                  <a:noFill/>
                </a:ln>
                <a:effectLst/>
                <a:latin typeface="Calibri" pitchFamily="34" charset="0"/>
                <a:ea typeface="Times New Roman" pitchFamily="18" charset="0"/>
                <a:cs typeface="Calibri" pitchFamily="34" charset="0"/>
              </a:rPr>
              <a:t> 	If Customer Have Any Issue From our service then we 	</a:t>
            </a:r>
            <a:r>
              <a:rPr lang="en-US" sz="2000" dirty="0" smtClean="0">
                <a:latin typeface="Calibri" pitchFamily="34" charset="0"/>
                <a:ea typeface="Times New Roman" pitchFamily="18" charset="0"/>
                <a:cs typeface="Calibri" pitchFamily="34" charset="0"/>
              </a:rPr>
              <a:t>will</a:t>
            </a:r>
            <a:r>
              <a:rPr kumimoji="0" lang="en-US" sz="2000" b="0" i="0" u="none" strike="noStrike" cap="none" normalizeH="0" baseline="0" dirty="0" smtClean="0">
                <a:ln>
                  <a:noFill/>
                </a:ln>
                <a:effectLst/>
                <a:latin typeface="Calibri" pitchFamily="34" charset="0"/>
                <a:ea typeface="Times New Roman" pitchFamily="18" charset="0"/>
                <a:cs typeface="Calibri" pitchFamily="34" charset="0"/>
              </a:rPr>
              <a:t> Provide Video call Facility and Try to Solve their 	</a:t>
            </a:r>
            <a:r>
              <a:rPr lang="en-US" sz="2000" dirty="0" smtClean="0">
                <a:latin typeface="Calibri" pitchFamily="34" charset="0"/>
                <a:ea typeface="Times New Roman" pitchFamily="18" charset="0"/>
                <a:cs typeface="Calibri" pitchFamily="34" charset="0"/>
              </a:rPr>
              <a:t>Problems</a:t>
            </a:r>
            <a:r>
              <a:rPr kumimoji="0" lang="en-US" sz="2000" b="0" i="0" u="none" strike="noStrike" cap="none" normalizeH="0" baseline="0" dirty="0" smtClean="0">
                <a:ln>
                  <a:noFill/>
                </a:ln>
                <a:effectLst/>
                <a:latin typeface="Calibri" pitchFamily="34" charset="0"/>
                <a:ea typeface="Times New Roman" pitchFamily="18" charset="0"/>
                <a:cs typeface="Calibri" pitchFamily="34" charset="0"/>
              </a:rPr>
              <a:t>.</a:t>
            </a:r>
          </a:p>
          <a:p>
            <a:pPr marL="457200" marR="0" lvl="1" indent="0" algn="l" defTabSz="914400" rtl="0" eaLnBrk="1" fontAlgn="base" latinLnBrk="0" hangingPunct="1">
              <a:lnSpc>
                <a:spcPct val="100000"/>
              </a:lnSpc>
              <a:spcBef>
                <a:spcPct val="0"/>
              </a:spcBef>
              <a:spcAft>
                <a:spcPct val="0"/>
              </a:spcAft>
              <a:buClrTx/>
              <a:buSzPct val="100000"/>
              <a:buFont typeface="Wingdings" pitchFamily="2" charset="2"/>
              <a:buChar char=""/>
              <a:tabLst>
                <a:tab pos="939800" algn="l"/>
              </a:tabLst>
            </a:pPr>
            <a:endParaRPr lang="en-US" sz="2000" dirty="0" smtClean="0">
              <a:latin typeface="Calibri" pitchFamily="34" charset="0"/>
              <a:cs typeface="Calibri" pitchFamily="34" charset="0"/>
            </a:endParaRPr>
          </a:p>
          <a:p>
            <a:pPr marL="457200" marR="0" lvl="1" indent="0" algn="l" defTabSz="914400" rtl="0" eaLnBrk="1" fontAlgn="base" latinLnBrk="0" hangingPunct="1">
              <a:lnSpc>
                <a:spcPct val="100000"/>
              </a:lnSpc>
              <a:spcBef>
                <a:spcPct val="0"/>
              </a:spcBef>
              <a:spcAft>
                <a:spcPct val="0"/>
              </a:spcAft>
              <a:buClrTx/>
              <a:buSzPct val="100000"/>
              <a:buFont typeface="Wingdings" pitchFamily="2" charset="2"/>
              <a:buChar char=""/>
              <a:tabLst>
                <a:tab pos="939800" algn="l"/>
              </a:tabLst>
            </a:pPr>
            <a:endParaRPr kumimoji="0" lang="en-US" sz="2000" b="0" i="0" u="none" strike="noStrike" cap="none" normalizeH="0" baseline="0" dirty="0" smtClean="0">
              <a:ln>
                <a:noFill/>
              </a:ln>
              <a:effectLst/>
              <a:latin typeface="Calibri" pitchFamily="34" charset="0"/>
              <a:cs typeface="Calibri" pitchFamily="34" charset="0"/>
            </a:endParaRPr>
          </a:p>
          <a:p>
            <a:pPr marL="457200" marR="0" lvl="1" indent="0" algn="l" defTabSz="914400" rtl="0" eaLnBrk="0" fontAlgn="base" latinLnBrk="0" hangingPunct="0">
              <a:lnSpc>
                <a:spcPct val="100000"/>
              </a:lnSpc>
              <a:spcBef>
                <a:spcPct val="0"/>
              </a:spcBef>
              <a:spcAft>
                <a:spcPct val="0"/>
              </a:spcAft>
              <a:buClrTx/>
              <a:buSzPct val="100000"/>
              <a:buFont typeface="Wingdings" pitchFamily="2" charset="2"/>
              <a:buChar char=""/>
              <a:tabLst>
                <a:tab pos="939800" algn="l"/>
              </a:tabLst>
            </a:pPr>
            <a:r>
              <a:rPr kumimoji="0" lang="en-US" sz="2000" b="0" i="0" u="none" strike="noStrike" cap="none" normalizeH="0" baseline="0" dirty="0" smtClean="0">
                <a:ln>
                  <a:noFill/>
                </a:ln>
                <a:effectLst/>
                <a:latin typeface="Calibri" pitchFamily="34" charset="0"/>
                <a:ea typeface="Times New Roman" pitchFamily="18" charset="0"/>
                <a:cs typeface="Calibri" pitchFamily="34" charset="0"/>
              </a:rPr>
              <a:t> 	It was very difficult to complete project within this 	time duration but in future if we get chance we will 	Reach this website all over the World.</a:t>
            </a:r>
          </a:p>
          <a:p>
            <a:pPr marL="457200" marR="0" lvl="1" indent="0" algn="l" defTabSz="914400" rtl="0" eaLnBrk="0" fontAlgn="base" latinLnBrk="0" hangingPunct="0">
              <a:lnSpc>
                <a:spcPct val="100000"/>
              </a:lnSpc>
              <a:spcBef>
                <a:spcPct val="0"/>
              </a:spcBef>
              <a:spcAft>
                <a:spcPct val="0"/>
              </a:spcAft>
              <a:buClrTx/>
              <a:buSzPct val="100000"/>
              <a:buFont typeface="Wingdings" pitchFamily="2" charset="2"/>
              <a:buChar char=""/>
              <a:tabLst>
                <a:tab pos="939800" algn="l"/>
              </a:tabLst>
            </a:pPr>
            <a:endParaRPr lang="en-US" sz="2000" dirty="0" smtClean="0">
              <a:latin typeface="Calibri" pitchFamily="34" charset="0"/>
              <a:cs typeface="Calibri" pitchFamily="34" charset="0"/>
            </a:endParaRPr>
          </a:p>
          <a:p>
            <a:pPr marL="457200" marR="0" lvl="1" indent="0" algn="l" defTabSz="914400" rtl="0" eaLnBrk="0" fontAlgn="base" latinLnBrk="0" hangingPunct="0">
              <a:lnSpc>
                <a:spcPct val="100000"/>
              </a:lnSpc>
              <a:spcBef>
                <a:spcPct val="0"/>
              </a:spcBef>
              <a:spcAft>
                <a:spcPct val="0"/>
              </a:spcAft>
              <a:buClrTx/>
              <a:buSzPct val="100000"/>
              <a:buFont typeface="Wingdings" pitchFamily="2" charset="2"/>
              <a:buChar char=""/>
              <a:tabLst>
                <a:tab pos="939800" algn="l"/>
              </a:tabLst>
            </a:pPr>
            <a:endParaRPr kumimoji="0" lang="en-US" sz="2000" b="0" i="0" u="none" strike="noStrike" cap="none" normalizeH="0" baseline="0" dirty="0" smtClean="0">
              <a:ln>
                <a:noFill/>
              </a:ln>
              <a:effectLst/>
              <a:latin typeface="Calibri" pitchFamily="34" charset="0"/>
              <a:cs typeface="Calibri" pitchFamily="34" charset="0"/>
            </a:endParaRPr>
          </a:p>
          <a:p>
            <a:pPr marL="457200" marR="0" lvl="1" indent="0" algn="l" defTabSz="914400" rtl="0" eaLnBrk="0" fontAlgn="base" latinLnBrk="0" hangingPunct="0">
              <a:lnSpc>
                <a:spcPct val="100000"/>
              </a:lnSpc>
              <a:spcBef>
                <a:spcPct val="0"/>
              </a:spcBef>
              <a:spcAft>
                <a:spcPct val="0"/>
              </a:spcAft>
              <a:buClrTx/>
              <a:buSzPct val="100000"/>
              <a:buFont typeface="Wingdings" pitchFamily="2" charset="2"/>
              <a:buChar char=""/>
              <a:tabLst>
                <a:tab pos="939800" algn="l"/>
              </a:tabLst>
            </a:pPr>
            <a:endParaRPr lang="en-US" sz="2000" dirty="0" smtClean="0">
              <a:latin typeface="Calibri" pitchFamily="34" charset="0"/>
              <a:cs typeface="Calibri" pitchFamily="34" charset="0"/>
            </a:endParaRPr>
          </a:p>
          <a:p>
            <a:pPr marL="457200" marR="0" lvl="1" indent="0" algn="l" defTabSz="914400" rtl="0" eaLnBrk="0" fontAlgn="base" latinLnBrk="0" hangingPunct="0">
              <a:lnSpc>
                <a:spcPct val="100000"/>
              </a:lnSpc>
              <a:spcBef>
                <a:spcPct val="0"/>
              </a:spcBef>
              <a:spcAft>
                <a:spcPct val="0"/>
              </a:spcAft>
              <a:buClrTx/>
              <a:buSzPct val="100000"/>
              <a:buFont typeface="Wingdings" pitchFamily="2" charset="2"/>
              <a:buChar char=""/>
              <a:tabLst>
                <a:tab pos="939800" algn="l"/>
              </a:tabLst>
            </a:pPr>
            <a:endParaRPr kumimoji="0" lang="en-US" sz="2000" b="0" i="0" u="none" strike="noStrike" cap="none" normalizeH="0" baseline="0" dirty="0" smtClean="0">
              <a:ln>
                <a:noFill/>
              </a:ln>
              <a:effectLst/>
              <a:latin typeface="Calibri" pitchFamily="34" charset="0"/>
              <a:cs typeface="Calibri" pitchFamily="34" charset="0"/>
            </a:endParaRPr>
          </a:p>
          <a:p>
            <a:pPr marL="457200" marR="0" lvl="1" indent="0" algn="l" defTabSz="914400" rtl="0" eaLnBrk="0" fontAlgn="base" latinLnBrk="0" hangingPunct="0">
              <a:lnSpc>
                <a:spcPct val="100000"/>
              </a:lnSpc>
              <a:spcBef>
                <a:spcPct val="0"/>
              </a:spcBef>
              <a:spcAft>
                <a:spcPct val="0"/>
              </a:spcAft>
              <a:buClrTx/>
              <a:buSzPct val="100000"/>
              <a:buFont typeface="Wingdings" pitchFamily="2" charset="2"/>
              <a:buChar char=""/>
              <a:tabLst>
                <a:tab pos="939800" algn="l"/>
              </a:tabLst>
            </a:pPr>
            <a:endParaRPr kumimoji="0" lang="en-US" sz="2000" b="0" i="0" u="none" strike="noStrike" cap="none" normalizeH="0" baseline="0" dirty="0" smtClean="0">
              <a:ln>
                <a:noFill/>
              </a:ln>
              <a:effectLst/>
              <a:latin typeface="Calibri" pitchFamily="34" charset="0"/>
              <a:cs typeface="Calibri" pitchFamily="34" charset="0"/>
            </a:endParaRPr>
          </a:p>
        </p:txBody>
      </p:sp>
      <p:pic>
        <p:nvPicPr>
          <p:cNvPr id="7" name="Picture 6">
            <a:extLst>
              <a:ext uri="{FF2B5EF4-FFF2-40B4-BE49-F238E27FC236}">
                <a16:creationId xmlns="" xmlns:a16="http://schemas.microsoft.com/office/drawing/2014/main" id="{98E2DD80-F721-D33E-A095-502BA6802BF2}"/>
              </a:ext>
            </a:extLst>
          </p:cNvPr>
          <p:cNvPicPr>
            <a:picLocks noChangeAspect="1"/>
          </p:cNvPicPr>
          <p:nvPr/>
        </p:nvPicPr>
        <p:blipFill>
          <a:blip r:embed="rId2"/>
          <a:stretch>
            <a:fillRect/>
          </a:stretch>
        </p:blipFill>
        <p:spPr>
          <a:xfrm>
            <a:off x="7340092" y="1693575"/>
            <a:ext cx="4608512" cy="4678425"/>
          </a:xfrm>
          <a:prstGeom prst="rect">
            <a:avLst/>
          </a:prstGeom>
        </p:spPr>
      </p:pic>
    </p:spTree>
    <p:extLst>
      <p:ext uri="{BB962C8B-B14F-4D97-AF65-F5344CB8AC3E}">
        <p14:creationId xmlns="" xmlns:p14="http://schemas.microsoft.com/office/powerpoint/2010/main" val="2456917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4212" y="243840"/>
            <a:ext cx="10965387" cy="6380160"/>
          </a:xfrm>
        </p:spPr>
        <p:txBody>
          <a:bodyPr>
            <a:normAutofit lnSpcReduction="10000"/>
          </a:bodyPr>
          <a:lstStyle/>
          <a:p>
            <a:endParaRPr lang="en-GB" dirty="0" smtClean="0"/>
          </a:p>
          <a:p>
            <a:pPr algn="ctr"/>
            <a:r>
              <a:rPr lang="en-IN" sz="3200" b="1" u="sng" dirty="0">
                <a:latin typeface="Calibri" pitchFamily="34" charset="0"/>
                <a:cs typeface="Calibri" pitchFamily="34" charset="0"/>
              </a:rPr>
              <a:t>5.4) Bibliography</a:t>
            </a:r>
          </a:p>
          <a:p>
            <a:endParaRPr lang="en-GB" dirty="0"/>
          </a:p>
          <a:p>
            <a:pPr lvl="4"/>
            <a:r>
              <a:rPr lang="en-GB" dirty="0" smtClean="0">
                <a:solidFill>
                  <a:schemeClr val="tx1"/>
                </a:solidFill>
              </a:rPr>
              <a:t>	</a:t>
            </a:r>
            <a:r>
              <a:rPr lang="en-US" sz="2400" b="1" u="sng" dirty="0" smtClean="0">
                <a:solidFill>
                  <a:schemeClr val="tx1"/>
                </a:solidFill>
                <a:latin typeface="Calibri" pitchFamily="34" charset="0"/>
                <a:cs typeface="Calibri" pitchFamily="34" charset="0"/>
              </a:rPr>
              <a:t>References:</a:t>
            </a:r>
          </a:p>
          <a:p>
            <a:pPr lvl="4"/>
            <a:endParaRPr lang="en-US" sz="2400" dirty="0" smtClean="0">
              <a:solidFill>
                <a:schemeClr val="tx1"/>
              </a:solidFill>
              <a:latin typeface="Calibri" pitchFamily="34" charset="0"/>
              <a:cs typeface="Calibri" pitchFamily="34" charset="0"/>
            </a:endParaRPr>
          </a:p>
          <a:p>
            <a:pPr lvl="8">
              <a:buClrTx/>
              <a:buFont typeface="Wingdings" pitchFamily="2" charset="2"/>
              <a:buChar char="Ø"/>
            </a:pPr>
            <a:r>
              <a:rPr lang="en-US" sz="1600" dirty="0" smtClean="0">
                <a:solidFill>
                  <a:schemeClr val="tx1"/>
                </a:solidFill>
                <a:latin typeface="Calibri" pitchFamily="34" charset="0"/>
                <a:cs typeface="Calibri" pitchFamily="34" charset="0"/>
                <a:hlinkClick r:id="rId2"/>
              </a:rPr>
              <a:t>https://www.google.com/</a:t>
            </a:r>
            <a:endParaRPr lang="en-US" sz="1600" dirty="0" smtClean="0">
              <a:solidFill>
                <a:schemeClr val="tx1"/>
              </a:solidFill>
              <a:latin typeface="Calibri" pitchFamily="34" charset="0"/>
              <a:cs typeface="Calibri" pitchFamily="34" charset="0"/>
            </a:endParaRPr>
          </a:p>
          <a:p>
            <a:pPr lvl="8">
              <a:buClrTx/>
            </a:pPr>
            <a:endParaRPr lang="en-US" sz="1600" dirty="0" smtClean="0">
              <a:solidFill>
                <a:schemeClr val="tx1"/>
              </a:solidFill>
              <a:latin typeface="Calibri" pitchFamily="34" charset="0"/>
              <a:cs typeface="Calibri" pitchFamily="34" charset="0"/>
            </a:endParaRPr>
          </a:p>
          <a:p>
            <a:pPr lvl="8">
              <a:buClrTx/>
              <a:buFont typeface="Wingdings" pitchFamily="2" charset="2"/>
              <a:buChar char="Ø"/>
            </a:pPr>
            <a:r>
              <a:rPr lang="en-US" sz="1600" dirty="0" smtClean="0">
                <a:solidFill>
                  <a:schemeClr val="tx1"/>
                </a:solidFill>
                <a:latin typeface="Calibri" pitchFamily="34" charset="0"/>
                <a:cs typeface="Calibri" pitchFamily="34" charset="0"/>
                <a:hlinkClick r:id="rId3"/>
              </a:rPr>
              <a:t>https://www.w3school.com/</a:t>
            </a:r>
            <a:endParaRPr lang="en-US" sz="1600" dirty="0" smtClean="0">
              <a:solidFill>
                <a:schemeClr val="tx1"/>
              </a:solidFill>
              <a:latin typeface="Calibri" pitchFamily="34" charset="0"/>
              <a:cs typeface="Calibri" pitchFamily="34" charset="0"/>
            </a:endParaRPr>
          </a:p>
          <a:p>
            <a:pPr lvl="8">
              <a:buClrTx/>
            </a:pPr>
            <a:endParaRPr lang="en-US" sz="1600" dirty="0" smtClean="0">
              <a:solidFill>
                <a:schemeClr val="tx1"/>
              </a:solidFill>
              <a:latin typeface="Calibri" pitchFamily="34" charset="0"/>
              <a:cs typeface="Calibri" pitchFamily="34" charset="0"/>
            </a:endParaRPr>
          </a:p>
          <a:p>
            <a:pPr lvl="8">
              <a:buClrTx/>
              <a:buFont typeface="Wingdings" pitchFamily="2" charset="2"/>
              <a:buChar char="Ø"/>
            </a:pPr>
            <a:r>
              <a:rPr lang="en-US" sz="1600" dirty="0" smtClean="0">
                <a:solidFill>
                  <a:schemeClr val="tx1"/>
                </a:solidFill>
                <a:latin typeface="Calibri" pitchFamily="34" charset="0"/>
                <a:cs typeface="Calibri" pitchFamily="34" charset="0"/>
                <a:hlinkClick r:id="rId4"/>
              </a:rPr>
              <a:t>https://www.unsplash.com/</a:t>
            </a:r>
            <a:endParaRPr lang="en-US" sz="1600" dirty="0" smtClean="0">
              <a:solidFill>
                <a:schemeClr val="tx1"/>
              </a:solidFill>
              <a:latin typeface="Calibri" pitchFamily="34" charset="0"/>
              <a:cs typeface="Calibri" pitchFamily="34" charset="0"/>
            </a:endParaRPr>
          </a:p>
          <a:p>
            <a:pPr lvl="8">
              <a:buClrTx/>
            </a:pPr>
            <a:endParaRPr lang="en-US" sz="1600" dirty="0" smtClean="0">
              <a:solidFill>
                <a:schemeClr val="tx1"/>
              </a:solidFill>
              <a:latin typeface="Calibri" pitchFamily="34" charset="0"/>
              <a:cs typeface="Calibri" pitchFamily="34" charset="0"/>
            </a:endParaRPr>
          </a:p>
          <a:p>
            <a:pPr lvl="8">
              <a:buClrTx/>
              <a:buFont typeface="Wingdings" pitchFamily="2" charset="2"/>
              <a:buChar char="Ø"/>
            </a:pPr>
            <a:r>
              <a:rPr lang="en-US" sz="1600" dirty="0" smtClean="0">
                <a:solidFill>
                  <a:schemeClr val="tx1"/>
                </a:solidFill>
                <a:latin typeface="Calibri" pitchFamily="34" charset="0"/>
                <a:cs typeface="Calibri" pitchFamily="34" charset="0"/>
                <a:hlinkClick r:id="rId5"/>
              </a:rPr>
              <a:t>https://www.bootstrap.com/</a:t>
            </a:r>
            <a:endParaRPr lang="en-US" sz="1600" dirty="0" smtClean="0">
              <a:solidFill>
                <a:schemeClr val="tx1"/>
              </a:solidFill>
              <a:latin typeface="Calibri" pitchFamily="34" charset="0"/>
              <a:cs typeface="Calibri" pitchFamily="34" charset="0"/>
            </a:endParaRPr>
          </a:p>
          <a:p>
            <a:pPr lvl="8">
              <a:buClrTx/>
            </a:pPr>
            <a:endParaRPr lang="en-US" sz="1600" dirty="0" smtClean="0">
              <a:solidFill>
                <a:schemeClr val="tx1"/>
              </a:solidFill>
              <a:latin typeface="Calibri" pitchFamily="34" charset="0"/>
              <a:cs typeface="Calibri" pitchFamily="34" charset="0"/>
            </a:endParaRPr>
          </a:p>
          <a:p>
            <a:pPr lvl="8">
              <a:buClrTx/>
              <a:buFont typeface="Wingdings" pitchFamily="2" charset="2"/>
              <a:buChar char="Ø"/>
            </a:pPr>
            <a:r>
              <a:rPr lang="en-US" sz="1600" dirty="0" smtClean="0">
                <a:solidFill>
                  <a:schemeClr val="tx1"/>
                </a:solidFill>
                <a:latin typeface="Calibri" pitchFamily="34" charset="0"/>
                <a:cs typeface="Calibri" pitchFamily="34" charset="0"/>
                <a:hlinkClick r:id="rId6"/>
              </a:rPr>
              <a:t>https://www.fontawsome.com/</a:t>
            </a:r>
            <a:endParaRPr lang="en-US" sz="1600" dirty="0" smtClean="0">
              <a:solidFill>
                <a:schemeClr val="tx1"/>
              </a:solidFill>
              <a:latin typeface="Calibri" pitchFamily="34" charset="0"/>
              <a:cs typeface="Calibri" pitchFamily="34" charset="0"/>
            </a:endParaRPr>
          </a:p>
          <a:p>
            <a:pPr lvl="8">
              <a:buClrTx/>
            </a:pPr>
            <a:endParaRPr lang="en-US" sz="1600" dirty="0" smtClean="0">
              <a:solidFill>
                <a:schemeClr val="tx1"/>
              </a:solidFill>
              <a:latin typeface="Calibri" pitchFamily="34" charset="0"/>
              <a:cs typeface="Calibri" pitchFamily="34" charset="0"/>
            </a:endParaRPr>
          </a:p>
          <a:p>
            <a:pPr lvl="8">
              <a:buClrTx/>
              <a:buFont typeface="Wingdings" pitchFamily="2" charset="2"/>
              <a:buChar char="Ø"/>
            </a:pPr>
            <a:r>
              <a:rPr lang="en-US" sz="1600" dirty="0" smtClean="0">
                <a:solidFill>
                  <a:schemeClr val="tx1"/>
                </a:solidFill>
                <a:latin typeface="Calibri" pitchFamily="34" charset="0"/>
                <a:cs typeface="Calibri" pitchFamily="34" charset="0"/>
                <a:hlinkClick r:id="rId7"/>
              </a:rPr>
              <a:t>https://www.tourmyindia.com/</a:t>
            </a:r>
            <a:endParaRPr lang="en-US" sz="1600" dirty="0" smtClean="0">
              <a:solidFill>
                <a:schemeClr val="tx1"/>
              </a:solidFill>
              <a:latin typeface="Calibri" pitchFamily="34" charset="0"/>
              <a:cs typeface="Calibri" pitchFamily="34" charset="0"/>
            </a:endParaRPr>
          </a:p>
          <a:p>
            <a:endParaRPr lang="gu-IN" dirty="0"/>
          </a:p>
        </p:txBody>
      </p:sp>
      <p:pic>
        <p:nvPicPr>
          <p:cNvPr id="4" name="Picture 3">
            <a:extLst>
              <a:ext uri="{FF2B5EF4-FFF2-40B4-BE49-F238E27FC236}">
                <a16:creationId xmlns="" xmlns:a16="http://schemas.microsoft.com/office/drawing/2014/main" id="{CCD882B3-A0AA-D7AE-4D3C-0E74C278A905}"/>
              </a:ext>
            </a:extLst>
          </p:cNvPr>
          <p:cNvPicPr>
            <a:picLocks noChangeAspect="1"/>
          </p:cNvPicPr>
          <p:nvPr/>
        </p:nvPicPr>
        <p:blipFill>
          <a:blip r:embed="rId8"/>
          <a:stretch>
            <a:fillRect/>
          </a:stretch>
        </p:blipFill>
        <p:spPr>
          <a:xfrm>
            <a:off x="7977600" y="2003209"/>
            <a:ext cx="3679200" cy="4023192"/>
          </a:xfrm>
          <a:prstGeom prst="rect">
            <a:avLst/>
          </a:prstGeom>
        </p:spPr>
      </p:pic>
    </p:spTree>
    <p:extLst>
      <p:ext uri="{BB962C8B-B14F-4D97-AF65-F5344CB8AC3E}">
        <p14:creationId xmlns="" xmlns:p14="http://schemas.microsoft.com/office/powerpoint/2010/main" val="25086600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216" descr="thank you.jpg"/>
          <p:cNvPicPr/>
          <p:nvPr/>
        </p:nvPicPr>
        <p:blipFill>
          <a:blip r:embed="rId2" cstate="print"/>
          <a:stretch>
            <a:fillRect/>
          </a:stretch>
        </p:blipFill>
        <p:spPr>
          <a:xfrm>
            <a:off x="803255" y="446730"/>
            <a:ext cx="10245600" cy="5977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427050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4877" y="570955"/>
            <a:ext cx="6703423" cy="894010"/>
          </a:xfrm>
        </p:spPr>
        <p:txBody>
          <a:bodyPr>
            <a:normAutofit/>
          </a:bodyPr>
          <a:lstStyle/>
          <a:p>
            <a:pPr algn="ctr"/>
            <a:r>
              <a:rPr lang="en-GB" sz="3200" b="1" dirty="0" smtClean="0">
                <a:latin typeface="Calibri" pitchFamily="34" charset="0"/>
                <a:cs typeface="Calibri" pitchFamily="34" charset="0"/>
              </a:rPr>
              <a:t>	</a:t>
            </a:r>
            <a:r>
              <a:rPr lang="en-GB" sz="3200" b="1" u="sng" dirty="0" smtClean="0">
                <a:latin typeface="Calibri" pitchFamily="34" charset="0"/>
                <a:cs typeface="Calibri" pitchFamily="34" charset="0"/>
              </a:rPr>
              <a:t>1.4) Applicability</a:t>
            </a:r>
            <a:r>
              <a:rPr lang="en-GB" sz="3200" u="sng" dirty="0" smtClean="0">
                <a:latin typeface="Calibri" pitchFamily="34" charset="0"/>
                <a:cs typeface="Calibri" pitchFamily="34" charset="0"/>
              </a:rPr>
              <a:t> </a:t>
            </a:r>
            <a:endParaRPr lang="gu-IN" sz="3200" u="sng" dirty="0">
              <a:latin typeface="Calibri" pitchFamily="34" charset="0"/>
            </a:endParaRPr>
          </a:p>
        </p:txBody>
      </p:sp>
      <p:sp>
        <p:nvSpPr>
          <p:cNvPr id="3" name="Subtitle 2"/>
          <p:cNvSpPr>
            <a:spLocks noGrp="1"/>
          </p:cNvSpPr>
          <p:nvPr>
            <p:ph type="subTitle" idx="1"/>
          </p:nvPr>
        </p:nvSpPr>
        <p:spPr>
          <a:xfrm>
            <a:off x="1449977" y="2261254"/>
            <a:ext cx="9448800" cy="2929053"/>
          </a:xfrm>
        </p:spPr>
        <p:txBody>
          <a:bodyPr/>
          <a:lstStyle/>
          <a:p>
            <a:pPr lvl="0">
              <a:buClr>
                <a:schemeClr val="bg1"/>
              </a:buClr>
              <a:buFont typeface="Wingdings" pitchFamily="2" charset="2"/>
              <a:buChar char="Ø"/>
            </a:pPr>
            <a:r>
              <a:rPr lang="en-US" dirty="0" smtClean="0">
                <a:latin typeface="Calibri" pitchFamily="34" charset="0"/>
                <a:cs typeface="Calibri" pitchFamily="34" charset="0"/>
              </a:rPr>
              <a:t> 	</a:t>
            </a:r>
            <a:r>
              <a:rPr lang="en-US" sz="2000" dirty="0" smtClean="0">
                <a:latin typeface="Calibri" pitchFamily="34" charset="0"/>
                <a:cs typeface="Calibri" pitchFamily="34" charset="0"/>
              </a:rPr>
              <a:t>This website is built such a way that it should suits for all type of 	tour 	management, So every effort is taken to 	implement this 	project, on  	successful 	implementation in this Library.</a:t>
            </a:r>
          </a:p>
          <a:p>
            <a:pPr>
              <a:buFont typeface="Wingdings" pitchFamily="2" charset="2"/>
              <a:buChar char="Ø"/>
            </a:pPr>
            <a:endParaRPr lang="gu-IN" dirty="0">
              <a:latin typeface="Calibri" pitchFamily="34" charset="0"/>
            </a:endParaRPr>
          </a:p>
        </p:txBody>
      </p:sp>
    </p:spTree>
    <p:extLst>
      <p:ext uri="{BB962C8B-B14F-4D97-AF65-F5344CB8AC3E}">
        <p14:creationId xmlns="" xmlns:p14="http://schemas.microsoft.com/office/powerpoint/2010/main" val="4197237767"/>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4824</TotalTime>
  <Words>1455</Words>
  <Application>Microsoft Office PowerPoint</Application>
  <PresentationFormat>Custom</PresentationFormat>
  <Paragraphs>938</Paragraphs>
  <Slides>87</Slides>
  <Notes>1</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Slice</vt:lpstr>
      <vt:lpstr>Slide 1</vt:lpstr>
      <vt:lpstr>Slide 2</vt:lpstr>
      <vt:lpstr>Slide 3</vt:lpstr>
      <vt:lpstr>      CHAPTER-1 </vt:lpstr>
      <vt:lpstr>INTRODUCTION</vt:lpstr>
      <vt:lpstr> 1.1) BACKGROUND OF PROJECT </vt:lpstr>
      <vt:lpstr>   1.2) Objective of project  </vt:lpstr>
      <vt:lpstr> 1.3) Scope of project</vt:lpstr>
      <vt:lpstr> 1.4) Applicability </vt:lpstr>
      <vt:lpstr>Chapter-2</vt:lpstr>
      <vt:lpstr> 2.1) Problem definitioN</vt:lpstr>
      <vt:lpstr> 2.2) Requirement specification</vt:lpstr>
      <vt:lpstr> 2.3) Hardware &amp; software</vt:lpstr>
      <vt:lpstr>            2.3) Hardware &amp; software</vt:lpstr>
      <vt:lpstr>2.4) Planning  &amp;  scheduling</vt:lpstr>
      <vt:lpstr>         Chapter-3</vt:lpstr>
      <vt:lpstr>Slide 17</vt:lpstr>
      <vt:lpstr>Slide 18</vt:lpstr>
      <vt:lpstr>Slide 19</vt:lpstr>
      <vt:lpstr>Slide 20</vt:lpstr>
      <vt:lpstr>Slide 21</vt:lpstr>
      <vt:lpstr>Slide 22</vt:lpstr>
      <vt:lpstr>Slide 23</vt:lpstr>
      <vt:lpstr>Slide 24</vt:lpstr>
      <vt:lpstr>Slide 25</vt:lpstr>
      <vt:lpstr>Slide 26</vt:lpstr>
      <vt:lpstr>3.1.2) Data FLOW DIAGRAM</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4.1 Testing Approach Used</vt:lpstr>
      <vt:lpstr>1) Black-box Testing </vt:lpstr>
      <vt:lpstr>2) WHITE-box Testing</vt:lpstr>
      <vt:lpstr>Slide 73</vt:lpstr>
      <vt:lpstr>Slide 74</vt:lpstr>
      <vt:lpstr>Slide 75</vt:lpstr>
      <vt:lpstr>Slide 76</vt:lpstr>
      <vt:lpstr>Slide 77</vt:lpstr>
      <vt:lpstr>Slide 78</vt:lpstr>
      <vt:lpstr>Slide 79</vt:lpstr>
      <vt:lpstr>Slide 80</vt:lpstr>
      <vt:lpstr>4.3 Implementation Approach</vt:lpstr>
      <vt:lpstr>Chapter 05</vt:lpstr>
      <vt:lpstr>5.1) conclusion</vt:lpstr>
      <vt:lpstr>Slide 84</vt:lpstr>
      <vt:lpstr>Slide 85</vt:lpstr>
      <vt:lpstr>Slide 86</vt:lpstr>
      <vt:lpstr>Slide 87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S.M.T L.P.SAVANI STUABABA BCA COLLGE</dc:title>
  <dc:creator>Microsoft account</dc:creator>
  <cp:lastModifiedBy>com</cp:lastModifiedBy>
  <cp:revision>567</cp:revision>
  <dcterms:created xsi:type="dcterms:W3CDTF">2024-03-11T06:38:09Z</dcterms:created>
  <dcterms:modified xsi:type="dcterms:W3CDTF">2024-04-28T12:07:28Z</dcterms:modified>
</cp:coreProperties>
</file>